
<file path=META-INF/manifest.xml><?xml version="1.0" encoding="utf-8"?>
<manifest:manifest xmlns:manifest="urn:oasis:names:tc:opendocument:xmlns:manifest:1.0" xmlns:loext="urn:org:documentfoundation:names:experimental:office:xmlns:loext:1.0" manifest:version="1.2">
  <manifest:file-entry manifest:full-path="/" manifest:version="1.2" manifest:media-type="application/vnd.oasis.opendocument.presentation"/>
  <manifest:file-entry manifest:full-path="Thumbnails/thumbnail.png" manifest:media-type="image/png"/>
  <manifest:file-entry manifest:full-path="styles.xml" manifest:media-type="text/xml"/>
  <manifest:file-entry manifest:full-path="Configurations2/" manifest:media-type="application/vnd.sun.xml.ui.configuration"/>
  <manifest:file-entry manifest:full-path="Pictures/10000201000005160000029DD86F272321A2FCF5.png" manifest:media-type="image/png"/>
  <manifest:file-entry manifest:full-path="Pictures/10000201000005130000027F108AA49E168F4264.png" manifest:media-type="image/png"/>
  <manifest:file-entry manifest:full-path="Pictures/1000020100000515000002A09ABAEFBEFA0CD33A.png" manifest:media-type="image/png"/>
  <manifest:file-entry manifest:full-path="Pictures/1000020100000515000002802DBC2680A53F1896.png" manifest:media-type="image/png"/>
  <manifest:file-entry manifest:full-path="Pictures/100002010000051200000283D1A1FF9603F72FD8.png" manifest:media-type="image/png"/>
  <manifest:file-entry manifest:full-path="Pictures/10000201000001B400000145635F0A7A099CFCE7.png" manifest:media-type="image/png"/>
  <manifest:file-entry manifest:full-path="Pictures/1000020100000513000002A3522F9CAD73FF0DB1.png" manifest:media-type="image/png"/>
  <manifest:file-entry manifest:full-path="Pictures/10000000000004000000030079B23F6855558251.jpg" manifest:media-type="image/jpeg"/>
  <manifest:file-entry manifest:full-path="Pictures/1000020100000513000002A0001D47E0CD2BEC81.png" manifest:media-type="image/png"/>
  <manifest:file-entry manifest:full-path="Pictures/1000020100000517000002A11EA058C01FF5A9EC.png" manifest:media-type="image/png"/>
  <manifest:file-entry manifest:full-path="Pictures/1000020100000517000002A3CEDEC0D7368B33A0.png" manifest:media-type="image/png"/>
  <manifest:file-entry manifest:full-path="settings.xml" manifest:media-type="text/xml"/>
  <manifest:file-entry manifest:full-path="content.xml" manifest:media-type="text/xml"/>
  <manifest:file-entry manifest:full-path="meta.xml" manifest:media-type="text/xml"/>
</manifest:manifest>
</file>

<file path=Pictures/10000000000004000000030079B23F6855558251.jpg>
</file>

<file path=Pictures/10000201000001B400000145635F0A7A099CFCE7.png>
</file>

<file path=Pictures/100002010000051200000283D1A1FF9603F72FD8.png>
</file>

<file path=Pictures/10000201000005130000027F108AA49E168F4264.png>
</file>

<file path=Pictures/1000020100000513000002A0001D47E0CD2BEC81.png>
</file>

<file path=Pictures/1000020100000513000002A3522F9CAD73FF0DB1.png>
</file>

<file path=Pictures/1000020100000515000002802DBC2680A53F1896.png>
</file>

<file path=Pictures/1000020100000515000002A09ABAEFBEFA0CD33A.png>
</file>

<file path=Pictures/10000201000005160000029DD86F272321A2FCF5.png>
</file>

<file path=Pictures/1000020100000517000002A11EA058C01FF5A9EC.png>
</file>

<file path=Pictures/1000020100000517000002A3CEDEC0D7368B33A0.png>
</file>

<file path=Thumbnails/thumbnail.png>
</file>

<file path=content.xml><?xml version="1.0" encoding="utf-8"?>
<office:document-content xmlns:office="urn:oasis:names:tc:opendocument:xmlns:office:1.0" xmlns:style="urn:oasis:names:tc:opendocument:xmlns:style:1.0" xmlns:text="urn:oasis:names:tc:opendocument:xmlns:text:1.0" xmlns:table="urn:oasis:names:tc:opendocument:xmlns:table:1.0" xmlns:draw="urn:oasis:names:tc:opendocument:xmlns:drawing:1.0" xmlns:fo="urn:oasis:names:tc:opendocument:xmlns:xsl-fo-compatible:1.0" xmlns:xlink="http://www.w3.org/1999/xlink" xmlns:dc="http://purl.org/dc/elements/1.1/" xmlns:meta="urn:oasis:names:tc:opendocument:xmlns:meta:1.0" xmlns:number="urn:oasis:names:tc:opendocument:xmlns:datastyle:1.0" xmlns:presentation="urn:oasis:names:tc:opendocument:xmlns:presentation:1.0" xmlns:svg="urn:oasis:names:tc:opendocument:xmlns:svg-compatible:1.0" xmlns:chart="urn:oasis:names:tc:opendocument:xmlns:chart:1.0" xmlns:dr3d="urn:oasis:names:tc:opendocument:xmlns:dr3d:1.0" xmlns:math="http://www.w3.org/1998/Math/MathML" xmlns:form="urn:oasis:names:tc:opendocument:xmlns:form:1.0" xmlns:script="urn:oasis:names:tc:opendocument:xmlns:script:1.0" xmlns:ooo="http://openoffice.org/2004/office" xmlns:ooow="http://openoffice.org/2004/writer" xmlns:oooc="http://openoffice.org/2004/calc" xmlns:dom="http://www.w3.org/2001/xml-events" xmlns:xforms="http://www.w3.org/2002/xforms" xmlns:xsd="http://www.w3.org/2001/XMLSchema" xmlns:xsi="http://www.w3.org/2001/XMLSchema-instance" xmlns:smil="urn:oasis:names:tc:opendocument:xmlns:smil-compatible:1.0" xmlns:anim="urn:oasis:names:tc:opendocument:xmlns:animation:1.0" xmlns:rpt="http://openoffice.org/2005/report" xmlns:of="urn:oasis:names:tc:opendocument:xmlns:of:1.2" xmlns:xhtml="http://www.w3.org/1999/xhtml" xmlns:grddl="http://www.w3.org/2003/g/data-view#" xmlns:officeooo="http://openoffice.org/2009/office" xmlns:tableooo="http://openoffice.org/2009/table" xmlns:drawooo="http://openoffice.org/2010/draw" xmlns:calcext="urn:org:documentfoundation:names:experimental:calc:xmlns:calcext:1.0" xmlns:loext="urn:org:documentfoundation:names:experimental:office:xmlns:loext:1.0" xmlns:field="urn:openoffice:names:experimental:ooo-ms-interop:xmlns:field:1.0" xmlns:formx="urn:openoffice:names:experimental:ooxml-odf-interop:xmlns:form:1.0" xmlns:css3t="http://www.w3.org/TR/css3-text/" office:version="1.2">
  <office:scripts/>
  <office:font-face-decls>
    <style:font-face style:name="Arial" svg:font-family="Arial"/>
    <style:font-face style:name="Malgun Gothic" svg:font-family="'Malgun Gothic'"/>
    <style:font-face style:name="Noto Sans CJK SC Regular" svg:font-family="'Noto Sans CJK SC Regular'"/>
    <style:font-face style:name="SimSun" svg:font-family="SimSun"/>
    <style:font-face style:name="Verdana" svg:font-family="Verdana"/>
    <style:font-face style:name="Times New Roman" svg:font-family="'Times New Roman'" style:font-family-generic="roman"/>
    <style:font-face style:name="Arial1" svg:font-family="Arial" style:font-family-generic="swiss"/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Times New Roman1" svg:font-family="'Times New Roman'" style:font-family-generic="roman" style:font-pitch="variable"/>
    <style:font-face style:name="DejaVu Sans" svg:font-family="'DejaVu Sans'" style:font-family-generic="system" style:font-pitch="variable"/>
    <style:font-face style:name="Lohit Devanagari" svg:font-family="'Lohit Devanagari'" style:font-family-generic="system" style:font-pitch="variable"/>
    <style:font-face style:name="Noto Sans CJK SC" svg:font-family="'Noto Sans CJK SC'" style:font-family-generic="system" style:font-pitch="variable"/>
  </office:font-face-decls>
  <office:automatic-styles>
    <style:style style:name="dp1" style:family="drawing-page">
      <style:drawing-page-properties presentation:background-visible="true" presentation:background-objects-visible="true" presentation:display-footer="false" presentation:display-page-number="false" presentation:display-date-time="false"/>
    </style:style>
    <style:style style:name="dp2" style:family="drawing-page">
      <style:drawing-page-properties presentation:display-header="true" presentation:display-footer="true" presentation:display-page-number="false" presentation:display-date-time="true"/>
    </style:style>
    <style:style style:name="dp3" style:family="drawing-page">
      <style:drawing-page-properties presentation:display-header="false" presentation:display-footer="false" presentation:display-page-number="false" presentation:display-date-time="false"/>
    </style:style>
    <style:style style:name="gr1" style:family="graphic">
      <style:graphic-properties style:protect="size"/>
    </style:style>
    <style:style style:name="gr2" style:family="graphic" style:parent-style-name="standard">
      <style:graphic-properties draw:stroke="none" svg:stroke-width="0.026cm" draw:fill="none" draw:textarea-vertical-align="middle" draw:auto-grow-height="false" draw:fit-to-size="false" style:shrink-to-fit="false" fo:min-height="0cm" fo:min-width="0cm" fo:padding-top="0.305cm" fo:padding-bottom="0cm" fo:padding-left="0cm" fo:padding-right="0cm" fo:wrap-option="wrap"/>
    </style:style>
    <style:style style:name="gr3" style:family="graphic" style:parent-style-name="Object_20_with_20_no_20_fill_20_and_20_no_20_line">
      <style:graphic-properties draw:stroke="none" svg:stroke-width="0.026cm" draw:fill="none" draw:textarea-vertical-align="top" draw:auto-grow-height="false" fo:padding-top="0.125cm" fo:padding-bottom="0.125cm" fo:padding-left="0.25cm" fo:padding-right="0.25cm" fo:wrap-option="wrap" draw:color-mode="standard" draw:luminance="0%" draw:contrast="0%" draw:gamma="100%" draw:red="0%" draw:green="0%" draw:blue="0%" fo:clip="rect(0cm, 0cm, 0cm, 0cm)" draw:image-opacity="100%" style:mirror="none"/>
    </style:style>
    <style:style style:name="gr4" style:family="graphic" style:parent-style-name="standard">
      <style:graphic-properties draw:stroke="none" svg:stroke-width="0cm" draw:fill="none" draw:textarea-vertical-align="top" draw:auto-grow-height="true" draw:fit-to-size="false" style:shrink-to-fit="false" fo:min-height="0cm" fo:min-width="0cm" fo:padding-top="0.125cm" fo:padding-bottom="0.125cm" fo:padding-left="0.25cm" fo:padding-right="0.25cm" fo:wrap-option="wrap"/>
    </style:style>
    <style:style style:name="gr5" style:family="graphic" style:parent-style-name="standard">
      <style:graphic-properties draw:stroke="none" svg:stroke-width="0.026cm" draw:fill="none" draw:textarea-vertical-align="top" draw:auto-grow-height="false" draw:fit-to-size="false" style:shrink-to-fit="false" fo:min-height="0cm" fo:min-width="0cm" fo:padding-top="0.328cm" fo:padding-bottom="0.125cm" fo:padding-left="0.25cm" fo:padding-right="0.25cm" fo:wrap-option="wrap"/>
    </style:style>
    <style:style style:name="gr6" style:family="graphic" style:parent-style-name="standard">
      <style:graphic-properties draw:stroke="none" svg:stroke-width="0.026cm" draw:fill="none" draw:textarea-vertical-align="top" draw:auto-grow-height="false" draw:fit-to-size="false" style:shrink-to-fit="false" fo:min-height="0cm" fo:min-width="0cm" fo:padding-top="0.142cm" fo:padding-bottom="0.125cm" fo:padding-left="0.25cm" fo:padding-right="0.25cm" fo:wrap-option="wrap"/>
    </style:style>
    <style:style style:name="gr7" style:family="graphic" style:parent-style-name="Object_20_with_20_no_20_fill_20_and_20_no_20_line">
      <style:graphic-properties draw:stroke="none" draw:fill="none" draw:textarea-vertical-align="middle" draw:color-mode="standard" draw:luminance="0%" draw:contrast="0%" draw:gamma="100%" draw:red="0%" draw:green="0%" draw:blue="0%" fo:clip="rect(0cm, 0cm, 0cm, 0cm)" draw:image-opacity="100%" style:mirror="none"/>
    </style:style>
    <style:style style:name="pr1" style:family="presentation" style:parent-style-name="Title_20_Slide-title">
      <style:graphic-properties draw:stroke="none" svg:stroke-width="0.026cm" draw:fill="none" draw:textarea-vertical-align="middle" draw:auto-grow-height="false" draw:fit-to-size="false" style:shrink-to-fit="false" fo:min-height="3.181cm" fo:padding-top="0.125cm" fo:padding-bottom="0.125cm" fo:padding-left="0.25cm" fo:padding-right="0.25cm" fo:wrap-option="wrap"/>
    </style:style>
    <style:style style:name="pr2" style:family="presentation" style:parent-style-name="Title_20_Slide-subtitle">
      <style:graphic-properties draw:stroke="none" svg:stroke-width="0.026cm" draw:fill="none" draw:fill-color="#ffffff" draw:textarea-vertical-align="middle" draw:auto-grow-height="false" draw:fit-to-size="false" style:shrink-to-fit="false" fo:min-height="11.049cm" fo:padding-top="0.125cm" fo:padding-bottom="0.125cm" fo:padding-left="0.25cm" fo:padding-right="0.25cm" fo:wrap-option="wrap"/>
    </style:style>
    <style:style style:name="pr3" style:family="presentation" style:parent-style-name="Title_20_Slide-notes">
      <style:graphic-properties draw:fill-color="#ffffff" fo:min-height="13.364cm"/>
    </style:style>
    <style:style style:name="pr4" style:family="presentation" style:parent-style-name="Title_20_and_20_Content-notes">
      <style:graphic-properties draw:fill-color="#ffffff" fo:min-height="13.364cm"/>
    </style:style>
    <style:style style:name="pr5" style:family="presentation" style:parent-style-name="Title_20_and_20_Content-title">
      <style:graphic-properties draw:stroke="none" svg:stroke-width="0.026cm" draw:fill="none" draw:textarea-vertical-align="middle" draw:auto-grow-height="false" draw:fit-to-size="false" style:shrink-to-fit="false" fo:min-height="3.181cm" fo:padding-top="0.125cm" fo:padding-bottom="0.125cm" fo:padding-left="0.25cm" fo:padding-right="0.25cm" fo:wrap-option="wrap"/>
    </style:style>
    <style:style style:name="pr6" style:family="presentation" style:parent-style-name="Title_20_and_20_Content-subtitle">
      <style:graphic-properties draw:stroke="none" svg:stroke-width="0.026cm" draw:fill="none" draw:fill-color="#ffffff" draw:textarea-vertical-align="middle" draw:auto-grow-height="false" draw:fit-to-size="false" style:shrink-to-fit="false" fo:min-height="11.049cm" fo:padding-top="0.127cm" fo:padding-bottom="0cm" fo:padding-left="0cm" fo:padding-right="0cm" fo:wrap-option="wrap"/>
    </style:style>
    <style:style style:name="pr7" style:family="presentation" style:parent-style-name="Title_20_and_20_Content-notes" style:list-style-name="L6">
      <style:graphic-properties draw:stroke="none" svg:stroke-width="0cm" draw:fill="none" draw:fill-color="#ffffff" draw:textarea-vertical-align="top" draw:auto-grow-height="false" draw:fit-to-size="false" style:shrink-to-fit="false" fo:min-height="11.43cm" fo:padding-top="0.127cm" fo:padding-bottom="0.127cm" fo:padding-left="0.254cm" fo:padding-right="0.254cm" fo:wrap-option="wrap"/>
    </style:style>
    <style:style style:name="pr8" style:family="presentation" style:parent-style-name="Title_20_and_20_Content-outline1">
      <style:graphic-properties draw:stroke="none" svg:stroke-width="0.026cm" draw:fill="none" draw:textarea-vertical-align="top" draw:auto-grow-height="false" draw:fit-to-size="false" style:shrink-to-fit="false" fo:min-height="10.798cm" fo:padding-top="0.125cm" fo:padding-bottom="0.125cm" fo:padding-left="0.25cm" fo:padding-right="0.25cm" fo:wrap-option="wrap"/>
    </style:style>
    <style:style style:name="pr9" style:family="presentation" style:parent-style-name="Two_20_Content-title">
      <style:graphic-properties draw:stroke="none" svg:stroke-width="0.026cm" draw:fill="none" draw:textarea-vertical-align="middle" draw:auto-grow-height="false" draw:fit-to-size="false" style:shrink-to-fit="false" fo:min-height="3.181cm" fo:padding-top="0.125cm" fo:padding-bottom="0.125cm" fo:padding-left="0.25cm" fo:padding-right="0.25cm" fo:wrap-option="wrap"/>
    </style:style>
    <style:style style:name="pr10" style:family="presentation" style:parent-style-name="Two_20_Content-notes" style:list-style-name="L6">
      <style:graphic-properties draw:stroke="none" svg:stroke-width="0cm" draw:fill="none" draw:fill-color="#ffffff" draw:textarea-vertical-align="top" draw:auto-grow-height="false" draw:fit-to-size="false" style:shrink-to-fit="false" fo:min-height="11.43cm" fo:padding-top="0.127cm" fo:padding-bottom="0.127cm" fo:padding-left="0.254cm" fo:padding-right="0.254cm" fo:wrap-option="wrap"/>
    </style:style>
    <style:style style:name="pr11" style:family="presentation" style:parent-style-name="Two_20_Content-title">
      <style:graphic-properties draw:auto-grow-height="true" fo:min-height="3.174cm"/>
    </style:style>
    <style:style style:name="pr12" style:family="presentation" style:parent-style-name="Two_20_Content-notes">
      <style:graphic-properties draw:fill-color="#ffffff" fo:min-height="11.429cm"/>
    </style:style>
    <style:style style:name="pr13" style:family="presentation" style:parent-style-name="Two_20_Content-title">
      <style:graphic-properties fo:min-height="3.174cm"/>
    </style:style>
    <style:style style:name="pr14" style:family="presentation" style:parent-style-name="Two_20_Content-title" style:list-style-name="L6">
      <style:graphic-properties draw:stroke="none" svg:stroke-width="0.026cm" draw:fill="none" draw:textarea-vertical-align="middle" draw:auto-grow-height="false" draw:fit-to-size="false" style:shrink-to-fit="false" fo:min-height="3.181cm" fo:padding-top="0.125cm" fo:padding-bottom="0.125cm" fo:padding-left="0.25cm" fo:padding-right="0.25cm" fo:wrap-option="wrap"/>
    </style:style>
    <style:style style:name="pr15" style:family="presentation" style:parent-style-name="Two_20_Content-notes" style:list-style-name="L6">
      <style:graphic-properties draw:stroke="none" svg:stroke-width="0cm" draw:fill="none" draw:fill-color="#ffffff" draw:textarea-vertical-align="top" draw:auto-grow-height="false" draw:fit-to-size="false" style:shrink-to-fit="false" fo:min-height="11.43cm" fo:padding-top="0.127cm" fo:padding-bottom="0.127cm" fo:padding-left="0.254cm" fo:padding-right="0.254cm" fo:wrap-option="wrap"/>
    </style:style>
    <style:style style:name="pr16" style:family="presentation" style:parent-style-name="Title_20_and_20_Content-notes">
      <style:graphic-properties draw:fill-color="#ffffff" fo:min-height="11.429cm"/>
    </style:style>
    <style:style style:name="P1" style:family="paragraph">
      <style:paragraph-properties fo:margin-top="0cm" fo:margin-bottom="0cm" fo:line-height="100%" fo:text-align="center" style:writing-mode="lr-tb"/>
    </style:style>
    <style:style style:name="P2" style:family="paragraph">
      <loext:graphic-properties draw:fill="none"/>
      <style:paragraph-properties fo:text-align="start" style:font-independent-line-spacing="true"/>
      <style:text-properties fo:font-size="36pt"/>
    </style:style>
    <style:style style:name="P3" style:family="paragraph">
      <style:paragraph-properties fo:margin-left="0cm" fo:margin-right="0cm" fo:margin-top="0.169cm" fo:margin-bottom="0cm" fo:line-height="100%" fo:text-align="center" fo:text-indent="0cm" style:writing-mode="lr-tb">
        <style:tab-stops>
          <style:tab-stop style:position="0cm"/>
        </style:tab-stops>
      </style:paragraph-properties>
    </style:style>
    <style:style style:name="P4" style:family="paragraph">
      <loext:graphic-properties draw:fill="none" draw:fill-color="#ffffff"/>
      <style:paragraph-properties fo:text-align="start" style:font-independent-line-spacing="true"/>
      <style:text-properties fo:font-size="32pt"/>
    </style:style>
    <style:style style:name="P5" style:family="paragraph">
      <loext:graphic-properties draw:fill-color="#ffffff"/>
    </style:style>
    <style:style style:name="P6" style:family="paragraph">
      <style:paragraph-properties fo:margin-left="0cm" fo:margin-right="0cm" fo:margin-top="0cm" fo:margin-bottom="0cm" fo:line-height="76%" fo:text-align="center" fo:text-indent="0cm" style:punctuation-wrap="simple" style:writing-mode="lr-tb">
        <style:tab-stops>
          <style:tab-stop style:position="0cm"/>
        </style:tab-stops>
      </style:paragraph-properties>
      <style:text-properties fo:hyphenate="false"/>
    </style:style>
    <style:style style:name="P7" style:family="paragraph">
      <loext:graphic-properties draw:fill="none"/>
      <style:paragraph-properties fo:text-align="start" style:font-independent-line-spacing="true"/>
      <style:text-properties fo:font-size="49.5999984741211pt" fo:font-weight="bold" style:font-weight-asian="bold" style:font-weight-complex="bold"/>
    </style:style>
    <style:style style:name="P8" style:family="paragraph">
      <loext:graphic-properties draw:fill="none"/>
      <style:paragraph-properties fo:text-align="start"/>
      <style:text-properties fo:font-size="18pt"/>
    </style:style>
    <style:style style:name="P9" style:family="paragraph">
      <style:paragraph-properties fo:margin-left="0cm" fo:margin-right="0cm" fo:margin-top="0cm" fo:margin-bottom="0cm" fo:line-height="100%" fo:text-align="center" fo:text-indent="0cm" style:punctuation-wrap="hanging" style:writing-mode="lr-tb"/>
      <style:text-properties fo:hyphenate="false"/>
    </style:style>
    <style:style style:name="P10" style:family="paragraph">
      <loext:graphic-properties draw:fill="none"/>
      <style:paragraph-properties fo:text-align="center" style:font-independent-line-spacing="true"/>
      <style:text-properties fo:font-size="18pt" fo:font-weight="bold" style:font-weight-asian="bold" style:font-weight-complex="bold"/>
    </style:style>
    <style:style style:name="P11" style:family="paragraph">
      <style:paragraph-properties fo:margin-left="0cm" fo:margin-right="0cm" fo:margin-top="0cm" fo:margin-bottom="0cm" fo:line-height="76%" fo:text-align="center" fo:text-indent="0cm" style:punctuation-wrap="hanging" style:writing-mode="lr-tb">
        <style:tab-stops>
          <style:tab-stop style:position="1.249cm"/>
          <style:tab-stop style:position="2.496cm"/>
          <style:tab-stop style:position="3.745cm"/>
          <style:tab-stop style:position="4.992cm"/>
          <style:tab-stop style:position="6.241cm"/>
          <style:tab-stop style:position="7.488cm"/>
          <style:tab-stop style:position="8.737cm"/>
          <style:tab-stop style:position="9.984cm"/>
          <style:tab-stop style:position="11.232cm"/>
          <style:tab-stop style:position="12.48cm"/>
        </style:tab-stops>
      </style:paragraph-properties>
      <style:text-properties fo:hyphenate="false"/>
    </style:style>
    <style:style style:name="P12" style:family="paragraph">
      <loext:graphic-properties draw:fill="none"/>
      <style:paragraph-properties fo:text-align="start" style:font-independent-line-spacing="true"/>
      <style:text-properties fo:font-size="18pt"/>
    </style:style>
    <style:style style:name="P13" style:family="paragraph">
      <style:paragraph-properties fo:margin-left="0cm" fo:margin-right="0cm" fo:margin-top="0cm" fo:margin-bottom="0cm" fo:line-height="98%" fo:text-align="start" fo:text-indent="0cm" style:punctuation-wrap="hanging" style:writing-mode="lr-tb">
        <style:tab-stops>
          <style:tab-stop style:position="1.249cm"/>
          <style:tab-stop style:position="2.496cm"/>
          <style:tab-stop style:position="3.745cm"/>
          <style:tab-stop style:position="4.992cm"/>
          <style:tab-stop style:position="6.241cm"/>
          <style:tab-stop style:position="7.488cm"/>
          <style:tab-stop style:position="8.737cm"/>
          <style:tab-stop style:position="9.984cm"/>
          <style:tab-stop style:position="11.232cm"/>
          <style:tab-stop style:position="12.48cm"/>
        </style:tab-stops>
      </style:paragraph-properties>
      <style:text-properties fo:hyphenate="false"/>
    </style:style>
    <style:style style:name="P14" style:family="paragraph">
      <loext:graphic-properties draw:fill="none"/>
      <style:paragraph-properties fo:text-align="start" style:font-independent-line-spacing="true"/>
      <style:text-properties fo:font-size="44pt"/>
    </style:style>
    <style:style style:name="P15" style:family="paragraph">
      <style:paragraph-properties fo:margin-left="0cm" fo:margin-right="0cm" fo:margin-top="0cm" fo:margin-bottom="0cm" fo:line-height="150%" fo:text-align="start" fo:text-indent="0cm" style:writing-mode="lr-tb">
        <style:tab-stops>
          <style:tab-stop style:position="1.249cm"/>
          <style:tab-stop style:position="2.496cm"/>
          <style:tab-stop style:position="3.745cm"/>
          <style:tab-stop style:position="4.992cm"/>
          <style:tab-stop style:position="6.241cm"/>
          <style:tab-stop style:position="7.488cm"/>
          <style:tab-stop style:position="8.737cm"/>
          <style:tab-stop style:position="9.984cm"/>
          <style:tab-stop style:position="11.232cm"/>
          <style:tab-stop style:position="12.48cm"/>
          <style:tab-stop style:position="13.728cm"/>
          <style:tab-stop style:position="14.975cm"/>
          <style:tab-stop style:position="16.224cm"/>
          <style:tab-stop style:position="17.471cm"/>
          <style:tab-stop style:position="18.72cm"/>
          <style:tab-stop style:position="19.967cm"/>
          <style:tab-stop style:position="21.216cm"/>
          <style:tab-stop style:position="22.463cm"/>
          <style:tab-stop style:position="23.712cm"/>
          <style:tab-stop style:position="24.959cm"/>
        </style:tab-stops>
      </style:paragraph-properties>
    </style:style>
    <style:style style:name="P16" style:family="paragraph">
      <loext:graphic-properties draw:fill="none" draw:fill-color="#ffffff"/>
      <style:paragraph-properties fo:margin-top="0cm" fo:margin-bottom="0cm" fo:line-height="100%" fo:text-align="start" style:font-independent-line-spacing="true"/>
      <style:text-properties fo:font-variant="normal" fo:text-transform="none" style:text-line-through-style="none" style:text-line-through-type="none" style:text-position="0% 100%" fo:font-size="18pt" fo:letter-spacing="normal" fo:font-style="normal" style:text-underline-style="none" fo:font-weight="normal" style:font-style-asian="normal" style:font-weight-asian="normal" style:font-style-complex="normal" style:font-weight-complex="normal"/>
    </style:style>
    <style:style style:name="P17" style:family="paragraph">
      <style:paragraph-properties fo:margin-left="0cm" fo:margin-right="0cm" fo:margin-top="0.353cm" fo:margin-bottom="0cm" fo:line-height="90%" fo:text-align="start" fo:text-indent="0cm" style:punctuation-wrap="hanging" style:writing-mode="lr-tb"/>
      <style:text-properties fo:font-size="18pt" style:font-size-asian="18pt" style:font-size-complex="18pt" fo:hyphenate="false"/>
    </style:style>
    <style:style style:name="P18" style:family="paragraph">
      <style:text-properties fo:font-size="18pt" style:font-size-asian="18pt" style:font-size-complex="18pt"/>
    </style:style>
    <style:style style:name="P19" style:family="paragraph">
      <loext:graphic-properties draw:fill="none"/>
      <style:paragraph-properties fo:text-align="start" style:font-independent-line-spacing="true"/>
      <style:text-properties style:font-name="Arial1" fo:font-size="18pt" style:font-size-asian="18pt" style:font-size-complex="18pt"/>
    </style:style>
    <style:style style:name="P20" style:family="paragraph">
      <style:paragraph-properties fo:margin-left="0cm" fo:margin-right="0cm" fo:margin-top="0.169cm" fo:margin-bottom="0cm" fo:line-height="100%" fo:text-align="start" fo:text-indent="0cm" style:writing-mode="lr-tb">
        <style:tab-stops>
          <style:tab-stop style:position="0cm"/>
        </style:tab-stops>
      </style:paragraph-properties>
    </style:style>
    <style:style style:name="P21" style:family="paragraph">
      <loext:graphic-properties draw:fill="none"/>
      <style:paragraph-properties fo:text-align="start" style:font-independent-line-spacing="true"/>
      <style:text-properties fo:font-size="32pt"/>
    </style:style>
    <style:style style:name="P22" style:family="paragraph">
      <style:paragraph-properties fo:margin-left="0cm" fo:margin-right="0cm" fo:margin-top="0.353cm" fo:margin-bottom="0cm" fo:line-height="90%" fo:text-align="start" fo:text-indent="0cm" style:punctuation-wrap="hanging" style:writing-mode="lr-tb"/>
      <style:text-properties fo:hyphenate="false"/>
    </style:style>
    <style:style style:name="P23" style:family="paragraph">
      <style:paragraph-properties fo:margin-left="0cm" fo:margin-right="0cm" fo:margin-top="0.226cm" fo:margin-bottom="0cm" fo:line-height="150%" fo:text-align="start" fo:text-indent="0cm" style:writing-mode="lr-tb"/>
    </style:style>
    <style:style style:name="P24" style:family="paragraph">
      <style:paragraph-properties fo:margin-left="0cm" fo:margin-right="0cm" fo:margin-top="0.169cm" fo:margin-bottom="0cm" fo:line-height="150%" fo:text-align="start" fo:text-indent="0cm" style:writing-mode="lr-tb"/>
    </style:style>
    <style:style style:name="P25" style:family="paragraph">
      <style:paragraph-properties fo:margin-left="0cm" fo:margin-right="0cm" fo:margin-top="0.198cm" fo:margin-bottom="0cm" fo:line-height="100%" fo:text-align="start" fo:text-indent="0cm" style:writing-mode="lr-tb">
        <style:tab-stops>
          <style:tab-stop style:position="0cm"/>
        </style:tab-stops>
      </style:paragraph-properties>
    </style:style>
    <style:style style:name="P26" style:family="paragraph">
      <style:paragraph-properties fo:margin-left="0cm" fo:margin-right="0cm" fo:margin-top="0cm" fo:margin-bottom="0cm" fo:line-height="100%" fo:text-align="start" fo:text-indent="0cm" style:punctuation-wrap="hanging" style:writing-mode="lr-tb"/>
      <style:text-properties fo:hyphenate="false"/>
    </style:style>
    <style:style style:name="P27" style:family="paragraph">
      <loext:graphic-properties draw:fill="none"/>
      <style:paragraph-properties fo:text-align="center"/>
    </style:style>
    <style:style style:name="P28" style:family="paragraph">
      <style:paragraph-properties fo:text-align="center"/>
    </style:style>
    <style:style style:name="P29" style:family="paragraph">
      <loext:graphic-properties draw:fill="none"/>
      <style:paragraph-properties fo:margin-top="0cm" fo:margin-bottom="0cm" fo:line-height="100%" fo:text-align="center" style:writing-mode="lr-tb" style:font-independent-line-spacing="true"/>
      <style:text-properties fo:font-variant="normal" fo:text-transform="none" fo:color="#000000" style:text-line-through-style="none" style:text-line-through-type="none" style:text-position="0% 100%" style:font-name="Arial" fo:font-size="44pt" fo:letter-spacing="normal" fo:font-style="normal" style:text-underline-style="none" fo:font-weight="normal" style:font-name-asian="SimSun" style:font-size-asian="44pt" style:font-style-asian="normal" style:font-weight-asian="normal" style:font-size-complex="44pt" style:font-style-complex="normal" style:font-weight-complex="normal"/>
    </style:style>
    <style:style style:name="P30" style:family="paragraph">
      <style:text-properties fo:font-size="20pt" style:font-size-asian="20pt" style:font-size-complex="20pt"/>
    </style:style>
    <style:style style:name="P31" style:family="paragraph">
      <loext:graphic-properties draw:fill-color="#ffffff"/>
      <style:text-properties fo:font-size="20pt"/>
    </style:style>
    <style:style style:name="P32" style:family="paragraph">
      <loext:graphic-properties draw:fill="none"/>
      <style:paragraph-properties fo:text-align="start" style:font-independent-line-spacing="true"/>
      <style:text-properties fo:font-size="28pt" style:font-size-asian="28pt" style:font-size-complex="28pt"/>
    </style:style>
    <style:style style:name="T1" style:family="text">
      <style:text-properties fo:font-variant="normal" fo:text-transform="none" fo:color="#000000" style:text-line-through-style="none" style:text-line-through-type="none" style:text-position="0% 100%" style:font-name="Arial" fo:font-size="48pt" fo:letter-spacing="normal" fo:font-style="normal" style:text-underline-style="none" fo:font-weight="normal" style:font-name-asian="SimSun" style:font-size-asian="48pt" style:font-style-asian="normal" style:font-weight-asian="normal" style:font-size-complex="48pt" style:font-style-complex="normal" style:font-weight-complex="normal"/>
    </style:style>
    <style:style style:name="T2" style:family="text">
      <style:text-properties fo:font-variant="normal" fo:text-transform="none" fo:color="#000000" style:text-line-through-style="none" style:text-line-through-type="none" style:text-position="0% 100%" style:font-name="Arial" fo:font-size="36pt" fo:letter-spacing="normal" fo:font-style="normal" style:text-underline-style="none" fo:font-weight="normal" style:font-name-asian="SimSun" style:font-size-asian="36pt" style:font-style-asian="normal" style:font-weight-asian="normal" style:font-size-complex="36pt" style:font-style-complex="normal" style:font-weight-complex="normal"/>
    </style:style>
    <style:style style:name="T3" style:family="text">
      <style:text-properties fo:font-variant="normal" fo:text-transform="none" fo:color="#000000" style:text-line-through-style="none" style:text-line-through-type="none" style:text-position="0% 100%" style:font-name="Arial" fo:font-size="44pt" fo:letter-spacing="normal" fo:font-style="normal" style:text-underline-style="none" fo:font-weight="bold" style:font-name-asian="SimSun" style:font-size-asian="44pt" style:font-style-asian="normal" style:font-weight-asian="bold" style:font-size-complex="44pt" style:font-style-complex="normal" style:font-weight-complex="bold"/>
    </style:style>
    <style:style style:name="T4" style:family="text">
      <style:text-properties fo:font-variant="normal" fo:text-transform="none" fo:color="#000000" style:text-line-through-style="none" style:text-line-through-type="none" style:text-position="0% 100%" style:font-name="Times New Roman" fo:font-size="36pt" fo:letter-spacing="normal" fo:font-style="normal" style:text-underline-style="none" fo:font-weight="bold" style:font-name-asian="Noto Sans CJK SC Regular" style:font-size-asian="36pt" style:font-style-asian="normal" style:font-weight-asian="bold" style:font-size-complex="36pt" style:font-style-complex="normal" style:font-weight-complex="bold"/>
    </style:style>
    <style:style style:name="T5" style:family="text">
      <style:text-properties fo:font-variant="normal" fo:text-transform="none" fo:color="#000000" style:text-line-through-style="none" style:text-line-through-type="none" style:text-position="0% 100%" style:font-name="Times New Roman" fo:font-size="20pt" fo:letter-spacing="normal" fo:font-style="normal" style:text-underline-style="none" fo:font-weight="bold" style:font-name-asian="SimSun" style:font-size-asian="20pt" style:font-style-asian="normal" style:font-weight-asian="bold" style:font-name-complex="Times New Roman" style:font-size-complex="20pt" style:font-style-complex="normal" style:font-weight-complex="bold"/>
    </style:style>
    <style:style style:name="T6" style:family="text">
      <style:text-properties fo:font-variant="normal" fo:text-transform="none" fo:color="#000000" style:text-line-through-style="none" style:text-line-through-type="none" style:text-position="0% 100%" style:font-name="Times New Roman" fo:font-size="20pt" fo:letter-spacing="normal" fo:font-style="normal" style:text-underline-style="none" fo:font-weight="bold" style:font-name-asian="SimSun" style:font-size-asian="20pt" style:font-style-asian="normal" style:font-weight-asian="bold" style:font-size-complex="20pt" style:font-style-complex="normal" style:font-weight-complex="bold"/>
    </style:style>
    <style:style style:name="T7" style:family="text">
      <style:text-properties fo:font-variant="normal" fo:text-transform="none" fo:color="#000000" style:text-line-through-style="none" style:text-line-through-type="none" style:text-position="0% 100%" style:font-name="Times New Roman" fo:font-size="28pt" fo:letter-spacing="normal" fo:font-style="normal" style:text-underline-style="none" fo:font-weight="normal" style:font-name-asian="SimSun" style:font-size-asian="28pt" style:font-style-asian="normal" style:font-weight-asian="normal" style:font-size-complex="28pt" style:font-style-complex="normal" style:font-weight-complex="normal"/>
    </style:style>
    <style:style style:name="T8" style:family="text">
      <style:text-properties fo:font-variant="normal" fo:text-transform="none" fo:color="#000000" style:text-line-through-style="none" style:text-line-through-type="none" style:text-position="0% 100%" style:font-name="Times New Roman" fo:font-size="20pt" fo:letter-spacing="normal" fo:font-style="normal" style:text-underline-style="none" fo:font-weight="normal" style:font-name-asian="SimSun" style:font-size-asian="20pt" style:font-style-asian="normal" style:font-weight-asian="normal" style:font-name-complex="Times New Roman" style:font-size-complex="20pt" style:font-style-complex="normal" style:font-weight-complex="normal"/>
    </style:style>
    <style:style style:name="T9" style:family="text">
      <style:text-properties fo:font-variant="normal" fo:text-transform="none" fo:color="#000000" style:text-line-through-style="none" style:text-line-through-type="none" style:text-position="0% 100%" style:font-name="Verdana" fo:font-size="44pt" fo:letter-spacing="normal" fo:font-style="normal" style:text-underline-style="solid" style:text-underline-width="auto" style:text-underline-color="font-color" fo:font-weight="normal" style:font-name-asian="SimSun" style:font-size-asian="44pt" style:font-style-asian="normal" style:font-weight-asian="normal" style:font-name-complex="Verdana" style:font-size-complex="44pt" style:font-style-complex="normal" style:font-weight-complex="normal"/>
    </style:style>
    <style:style style:name="T10" style:family="text">
      <style:text-properties fo:font-variant="normal" fo:text-transform="none" fo:color="#000000" style:text-line-through-style="none" style:text-line-through-type="none" style:text-position="0% 100%" style:font-name="Malgun Gothic" fo:font-size="32pt" fo:letter-spacing="normal" fo:font-style="normal" style:text-underline-style="none" fo:font-weight="normal" style:font-name-asian="Malgun Gothic" style:font-size-asian="32pt" style:font-style-asian="normal" style:font-weight-asian="normal" style:font-size-complex="32pt" style:font-style-complex="normal" style:font-weight-complex="normal"/>
    </style:style>
    <style:style style:name="T11" style:family="text">
      <style:text-properties fo:font-variant="normal" fo:text-transform="none" fo:color="#000000" style:text-line-through-style="none" style:text-line-through-type="none" style:text-position="0% 100%" style:font-name="Malgun Gothic" fo:font-size="20pt" fo:letter-spacing="normal" fo:font-style="normal" style:text-underline-style="none" fo:font-weight="bold" style:font-name-asian="Malgun Gothic" style:font-size-asian="20pt" style:font-style-asian="normal" style:font-weight-asian="bold" style:font-size-complex="20pt" style:font-style-complex="normal" style:font-weight-complex="bold"/>
    </style:style>
    <style:style style:name="T12" style:family="text">
      <style:text-properties fo:font-variant="normal" fo:text-transform="none" fo:color="#000000" style:text-line-through-style="none" style:text-line-through-type="none" style:text-position="0% 100%" style:font-name="Malgun Gothic" fo:font-size="20pt" fo:letter-spacing="normal" fo:font-style="normal" style:text-underline-style="none" fo:font-weight="bold" style:font-name-asian="Malgun Gothic" style:font-size-asian="20pt" style:font-style-asian="normal" style:font-weight-asian="bold" style:font-name-complex="Noto Sans CJK SC Regular" style:font-size-complex="20pt" style:font-style-complex="normal" style:font-weight-complex="bold"/>
    </style:style>
    <style:style style:name="T13" style:family="text">
      <style:text-properties fo:font-variant="normal" fo:text-transform="none" fo:color="#000000" style:text-line-through-style="none" style:text-line-through-type="none" style:text-position="0% 100%" style:font-name="Arial" fo:font-size="44pt" fo:letter-spacing="normal" fo:font-style="normal" style:text-underline-style="solid" style:text-underline-width="auto" style:text-underline-color="font-color" fo:font-weight="normal" style:font-name-asian="SimSun" style:font-size-asian="44pt" style:font-style-asian="normal" style:font-weight-asian="normal" style:font-size-complex="44pt" style:font-style-complex="normal" style:font-weight-complex="normal"/>
    </style:style>
    <style:style style:name="T14" style:family="text">
      <style:text-properties fo:font-variant="normal" fo:text-transform="none" fo:color="#000000" style:text-line-through-style="none" style:text-line-through-type="none" style:text-position="0% 100%" style:font-name="Arial1" fo:font-size="18pt" fo:letter-spacing="normal" fo:font-style="normal" style:text-underline-style="none" fo:font-weight="normal" style:font-size-asian="18pt" style:font-style-asian="normal" style:font-weight-asian="normal" style:font-name-complex="Times New Roman1" style:font-size-complex="18pt" style:font-style-complex="normal" style:font-weight-complex="normal"/>
    </style:style>
    <style:style style:name="T15" style:family="text">
      <style:text-properties fo:font-variant="normal" fo:text-transform="none" fo:color="#000000" style:text-line-through-style="none" style:text-line-through-type="none" style:text-position="0% 100%" style:font-name="Arial1" fo:font-size="18pt" fo:letter-spacing="normal" fo:font-style="normal" style:text-underline-style="none" fo:font-weight="bold" style:font-size-asian="18pt" style:font-style-asian="normal" style:font-weight-asian="bold" style:font-name-complex="Times New Roman1" style:font-size-complex="18pt" style:font-style-complex="normal" style:font-weight-complex="bold"/>
    </style:style>
    <style:style style:name="T16" style:family="text">
      <style:text-properties fo:font-variant="normal" fo:text-transform="none" fo:color="#000000" style:text-line-through-style="none" style:text-line-through-type="none" style:text-position="0% 100%" style:font-name="Arial" fo:font-size="28pt" fo:letter-spacing="normal" fo:font-style="normal" style:text-underline-style="none" fo:font-weight="normal" style:font-name-asian="SimSun" style:font-size-asian="28pt" style:font-style-asian="normal" style:font-weight-asian="normal" style:font-size-complex="28pt" style:font-style-complex="normal" style:font-weight-complex="normal"/>
    </style:style>
    <style:style style:name="T17" style:family="text">
      <style:text-properties fo:font-variant="normal" fo:text-transform="none" fo:color="#000000" style:text-line-through-style="none" style:text-line-through-type="none" style:text-position="0% 100%" style:font-name="Arial" fo:font-size="24pt" fo:letter-spacing="normal" fo:font-style="normal" style:text-underline-style="none" fo:font-weight="normal" style:font-name-asian="SimSun" style:font-size-asian="24pt" style:font-style-asian="normal" style:font-weight-asian="normal" style:font-size-complex="24pt" style:font-style-complex="normal" style:font-weight-complex="normal"/>
    </style:style>
    <style:style style:name="T18" style:family="text">
      <style:text-properties fo:font-variant="normal" fo:text-transform="none" fo:color="#000000" style:text-line-through-style="none" style:text-line-through-type="none" style:text-position="0% 100%" style:font-name="Times New Roman1" fo:font-size="28pt" fo:letter-spacing="normal" fo:font-style="normal" style:text-underline-style="none" fo:font-weight="normal" style:font-size-asian="28pt" style:font-style-asian="normal" style:font-weight-asian="normal" style:font-name-complex="Times New Roman1" style:font-size-complex="28pt" style:font-style-complex="normal" style:font-weight-complex="normal"/>
    </style:style>
    <style:style style:name="T19" style:family="text">
      <style:text-properties fo:font-variant="normal" fo:text-transform="none" fo:color="#000000" style:text-line-through-style="none" style:text-line-through-type="none" style:text-position="0% 100%" style:font-name="Times New Roman1" fo:font-size="28pt" fo:letter-spacing="normal" fo:font-style="normal" style:text-underline-style="none" fo:font-weight="bold" style:font-size-asian="28pt" style:font-style-asian="normal" style:font-weight-asian="bold" style:font-name-complex="Times New Roman1" style:font-size-complex="28pt" style:font-style-complex="normal" style:font-weight-complex="bold"/>
    </style:style>
    <style:style style:name="T20" style:family="text">
      <style:text-properties fo:font-variant="normal" fo:text-transform="none" fo:color="#000000" style:text-line-through-style="none" style:text-line-through-type="none" style:text-position="0% 100%" style:font-name="Arial" fo:font-size="32pt" fo:letter-spacing="normal" fo:font-style="normal" style:text-underline-style="none" fo:font-weight="normal" style:font-name-asian="SimSun" style:font-size-asian="32pt" style:font-style-asian="normal" style:font-weight-asian="normal" style:font-size-complex="32pt" style:font-style-complex="normal" style:font-weight-complex="normal"/>
    </style:style>
    <style:style style:name="T21" style:family="text">
      <style:text-properties fo:font-variant="normal" fo:text-transform="none" fo:color="#000000" style:text-line-through-style="none" style:text-line-through-type="none" style:text-position="0% 100%" style:font-name="Arial" fo:font-size="36pt" fo:letter-spacing="normal" fo:font-style="normal" style:text-underline-style="solid" style:text-underline-width="auto" style:text-underline-color="font-color" fo:font-weight="normal" style:font-name-asian="SimSun" style:font-size-asian="36pt" style:font-style-asian="normal" style:font-weight-asian="normal" style:font-size-complex="36pt" style:font-style-complex="normal" style:font-weight-complex="normal"/>
    </style:style>
    <style:style style:name="T22" style:family="text">
      <style:text-properties fo:font-variant="normal" fo:text-transform="none" fo:color="#000000" style:text-line-through-style="none" style:text-line-through-type="none" style:text-position="0% 100%" style:font-name="Arial" fo:font-size="18pt" fo:letter-spacing="normal" fo:font-style="normal" style:text-underline-style="none" fo:font-weight="bold" style:font-name-asian="SimSun" style:font-size-asian="18pt" style:font-style-asian="normal" style:font-weight-asian="bold" style:font-size-complex="18pt" style:font-style-complex="normal" style:font-weight-complex="bold"/>
    </style:style>
    <style:style style:name="T23" style:family="text">
      <style:text-properties fo:font-variant="normal" fo:text-transform="none" fo:color="#000000" style:text-line-through-style="none" style:text-line-through-type="none" style:text-position="0% 100%" style:font-name="Arial" fo:font-size="18pt" fo:letter-spacing="normal" fo:font-style="normal" style:text-underline-style="none" fo:font-weight="normal" style:font-name-asian="SimSun" style:font-size-asian="18pt" style:font-style-asian="normal" style:font-weight-asian="normal" style:font-size-complex="18pt" style:font-style-complex="normal" style:font-weight-complex="normal"/>
    </style:style>
    <style:style style:name="T24" style:family="text">
      <style:text-properties fo:font-variant="normal" fo:text-transform="none" fo:color="#000000" style:text-outline="false" style:text-line-through-style="none" style:text-line-through-type="none" style:text-position="0% 100%" style:font-name="Arial" fo:font-size="28pt" fo:letter-spacing="normal" fo:language="en" fo:country="US" fo:font-style="normal" fo:text-shadow="none" style:text-underline-style="none" fo:font-weight="normal" style:letter-kerning="true" fo:background-color="transparent" style:font-name-asian="SimSun" style:font-size-asian="28pt" style:language-asian="en" style:country-asian="US" style:font-style-asian="normal" style:font-weight-asian="normal" style:font-name-complex="Lohit Devanagari" style:font-size-complex="28pt" style:language-complex="en" style:country-complex="US" style:font-style-complex="normal" style:font-weight-complex="normal" style:text-emphasize="none" style:font-relief="none" style:text-overline-style="none" style:text-overline-color="font-color"/>
    </style:style>
    <style:style style:name="T25" style:family="text">
      <style:text-properties fo:font-variant="normal" fo:text-transform="none" fo:color="#000000" style:text-outline="false" style:text-line-through-style="none" style:text-line-through-type="none" style:text-position="0% 100%" style:font-name="Arial" fo:font-size="28pt" fo:letter-spacing="normal" fo:language="en" fo:country="US" fo:font-style="normal" fo:text-shadow="none" style:text-underline-style="none" fo:font-weight="bold" style:letter-kerning="true" fo:background-color="transparent" style:font-name-asian="SimSun" style:font-size-asian="28pt" style:language-asian="en" style:country-asian="US" style:font-style-asian="normal" style:font-weight-asian="bold" style:font-name-complex="Lohit Devanagari" style:font-size-complex="28pt" style:language-complex="en" style:country-complex="US" style:font-style-complex="normal" style:font-weight-complex="bold" style:text-emphasize="none" style:font-relief="none" style:text-overline-style="none" style:text-overline-color="font-color"/>
    </style:style>
    <style:style style:name="T26" style:family="text">
      <style:text-properties fo:font-variant="normal" fo:text-transform="none" fo:color="#000000" style:text-line-through-style="none" style:text-line-through-type="none" style:text-position="0% 100%" style:font-name="Arial" fo:font-size="54pt" fo:letter-spacing="normal" fo:font-style="normal" style:text-underline-style="none" fo:font-weight="normal" style:font-name-asian="SimSun" style:font-size-asian="54pt" style:font-style-asian="normal" style:font-weight-asian="normal" style:font-size-complex="54pt" style:font-style-complex="normal" style:font-weight-complex="normal"/>
    </style:style>
    <text:list-style style:name="L1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2">
      <text:list-level-style-bullet text:level="1" text:bullet-char="">
        <style:list-level-properties text:space-before="0.001cm" text:min-label-width="0.599cm"/>
        <style:text-properties fo:font-family="Wingdings" style:font-pitch="variable" style:font-charset="x-symbol" fo:color="#000000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3">
      <text:list-level-style-bullet text:level="1" text:bullet-char="●">
        <style:list-level-properties text:space-before="0.3cm" text:min-label-width="0.9cm"/>
        <style:text-properties fo:font-family="StarSymbol" style:use-window-font-color="true" fo:font-size="45%"/>
      </text:list-level-style-bullet>
      <text:list-level-style-bullet text:level="2" text:bullet-char="–">
        <style:list-level-properties text:space-before="1.5cm" text:min-label-width="0.9cm"/>
        <style:text-properties fo:font-family="StarSymbol" style:use-window-font-color="true" fo:font-size="75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L4">
      <text:list-level-style-number text:level="1" style:num-suffix="." style:num-format="1">
        <style:list-level-properties text:space-before="0.001cm" text:min-label-width="1.269cm"/>
        <style:text-properties fo:color="#000000" fo:font-size="100%"/>
      </text:list-level-style-number>
      <text:list-level-style-bullet text:level="2" text:bullet-char="–">
        <style:list-level-properties text:space-before="1.5cm" text:min-label-width="0.9cm"/>
        <style:text-properties fo:font-family="StarSymbol" style:use-window-font-color="true" fo:font-size="75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L5">
      <text:list-level-style-bullet text:level="1" text:bullet-char="•">
        <style:list-level-properties text:space-before="0.001cm" text:min-label-width="0.952cm"/>
        <style:text-properties fo:font-family="StarSymbol" fo:color="#000000" fo:font-size="100%"/>
      </text:list-level-style-bullet>
      <text:list-level-style-bullet text:level="2" text:bullet-char="–">
        <style:list-level-properties text:space-before="1.5cm" text:min-label-width="0.9cm"/>
        <style:text-properties fo:font-family="StarSymbol" style:use-window-font-color="true" fo:font-size="75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L6">
      <text:list-level-style-bullet text:level="1" text:bullet-char="●">
        <style:list-level-properties text:space-before="-0.6cm" text:min-label-width="0.6cm"/>
        <style:text-properties fo:font-family="StarSymbol" style:use-window-font-color="true" fo:font-size="100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</office:automatic-styles>
  <office:body>
    <office:presentation>
      <draw:page draw:name="page1" draw:style-name="dp1" draw:master-page-name="Title_20_Slide" presentation:presentation-page-layout-name="AL1T0">
        <office:forms form:automatic-focus="false" form:apply-design-mode="false"/>
        <draw:frame draw:name="Title 3" presentation:style-name="pr1" draw:text-style-name="P2" draw:layer="layout" svg:width="25.399cm" svg:height="4.1cm" svg:x="4.233cm" svg:y="4.591cm" presentation:class="title" presentation:user-transformed="true">
          <draw:text-box>
            <text:p text:style-name="P1">
              <text:span text:style-name="T1">
                <text:line-break/>
              </text:span>
              <text:span text:style-name="T1">
                <text:line-break/>
              </text:span>
              <text:span text:style-name="T1">CSE MINI PROJECT</text:span>
              <text:span text:style-name="T1">
                <text:line-break/>
              </text:span>
              <text:span text:style-name="T1">
                <text:line-break/>
              </text:span>
              <text:span text:style-name="T2"> </text:span>
            </text:p>
          </draw:text-box>
        </draw:frame>
        <draw:frame draw:name="Subtitle 4" presentation:style-name="pr2" draw:text-style-name="P4" draw:layer="layout" svg:width="25.399cm" svg:height="4.598cm" svg:x="3.801cm" svg:y="6.602cm" presentation:class="subtitle" presentation:user-transformed="true">
          <draw:text-box>
            <text:p text:style-name="P3">
              <text:span text:style-name="T2"/>
            </text:p>
            <text:p text:style-name="P3">
              <text:span text:style-name="T3">PCOS </text:span>
            </text:p>
            <text:p text:style-name="P3">
              <text:span text:style-name="T2">Batch no-52</text:span>
            </text:p>
          </draw:text-box>
        </draw:frame>
        <presentation:notes draw:style-name="dp2">
          <draw:page-thumbnail draw:style-name="gr1" draw:layer="layout" svg:width="19.798cm" svg:height="11.136cm" svg:x="0.6cm" svg:y="2.257cm" draw:page-number="1" presentation:class="page"/>
          <draw:frame presentation:style-name="pr3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2" draw:style-name="dp1" draw:master-page-name="Title_20_and_20_Content" presentation:presentation-page-layout-name="AL2T11">
        <office:forms form:automatic-focus="false" form:apply-design-mode="false"/>
        <draw:custom-shape draw:name="Title 3072" draw:style-name="gr2" draw:text-style-name="P7" draw:layer="layout" svg:width="25.196cm" svg:height="2.627cm" svg:x="4.333cm" svg:y="1.12cm">
          <text:p text:style-name="P6">
            <text:span text:style-name="T4">POLYCYSTIC OVARY SYNDROME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Content Placeholder 3074" draw:style-name="gr3" draw:text-style-name="P8" draw:layer="layout" svg:width="8.023cm" svg:height="5.693cm" svg:x="12.559cm" svg:y="3.748cm">
          <draw:image xlink:href="Pictures/10000201000001B400000145635F0A7A099CFCE7.png" xlink:type="simple" xlink:show="embed" xlink:actuate="onLoad">
            <text:p/>
          </draw:image>
        </draw:frame>
        <draw:custom-shape draw:name="Text Box 4" draw:style-name="gr4" draw:text-style-name="P10" draw:layer="layout" svg:width="15.036cm" svg:height="1.943cm" svg:x="9.964cm" svg:y="9.765cm">
          <text:p text:style-name="P9">
            <text:span text:style-name="T5">Department of Computer Science and Engineering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Box 3075" draw:style-name="gr5" draw:text-style-name="P12" draw:layer="layout" svg:width="12.598cm" svg:height="6.089cm" svg:x="0.812cm" svg:y="11.766cm">
          <text:p text:style-name="P11">
            <text:span text:style-name="T6">UNDER THE GUIDENCE OF</text:span>
          </text:p>
          <text:p text:style-name="P11">
            <text:span text:style-name="T7"/>
          </text:p>
          <text:p text:style-name="P11">
            <text:span text:style-name="T7">Ms.Mary Soumya,</text:span>
          </text:p>
          <text:p text:style-name="P11">
            <text:span text:style-name="T7">Assistant professor,</text:span>
          </text:p>
          <text:p text:style-name="P11">
            <text:span text:style-name="T7">Ongole Campus,</text:span>
          </text:p>
          <text:p text:style-name="P11">
            <text:span text:style-name="T7">RGUKT – AP.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Text Box 3076" draw:style-name="gr6" draw:text-style-name="P12" draw:layer="layout" svg:width="13.599cm" svg:height="5.683cm" svg:x="20.583cm" svg:y="11.766cm">
          <text:p text:style-name="P13">
            <text:span text:style-name="T5">PRESENTED BY : </text:span>
          </text:p>
          <text:p text:style-name="P13">
            <text:span text:style-name="T5"/>
          </text:p>
          <text:p text:style-name="P13">
            <text:span text:style-name="T8">P.Sandhya (O170205)</text:span>
          </text:p>
          <text:p text:style-name="P13">
            <text:span text:style-name="T8">B.Priyanka (O170073)</text:span>
          </text:p>
          <text:p text:style-name="P13">
            <text:span text:style-name="T8">G.Madhuri (O170101)</text:span>
          </text:p>
          <text:p text:style-name="P13">
            <text:span text:style-name="T8">SK.Shaziya (O170108)</text:span>
          </text:p>
          <text:p text:style-name="P13">
            <text:span text:style-name="T8">G.Kamakshi (O170148)</text:span>
          </text:p>
          <text:p text:style-name="P13">
            <text:span text:style-name="T8">B.Varudhini(O170149)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presentation:notes draw:style-name="dp2">
          <draw:page-thumbnail draw:style-name="gr1" draw:layer="layout" svg:width="19.798cm" svg:height="11.136cm" svg:x="0.6cm" svg:y="2.257cm" draw:page-number="2" presentation:class="page"/>
          <draw:frame presentation:style-name="pr4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CONTENTS" draw:style-name="dp1" draw:master-page-name="Title_20_and_20_Content" presentation:presentation-page-layout-name="AL2T11">
        <office:forms form:automatic-focus="false" form:apply-design-mode="false"/>
        <draw:frame draw:name="Title 1" presentation:style-name="pr5" draw:text-style-name="P14" draw:layer="layout" svg:width="30.479cm" svg:height="3.174cm" svg:x="1.693cm" svg:y="0.763cm" presentation:class="title" presentation:user-transformed="true">
          <draw:text-box>
            <text:p text:style-name="P1">
              <text:span text:style-name="T9">CONTENTS</text:span>
            </text:p>
          </draw:text-box>
        </draw:frame>
        <draw:frame draw:name="Subtitle 4097" presentation:style-name="pr6" draw:text-style-name="P4" draw:layer="layout" svg:width="25.196cm" svg:height="11.821cm" svg:x="2.778cm" svg:y="3.613cm" presentation:class="subtitle" presentation:user-transformed="true">
          <draw:text-box>
            <text:p text:style-name="P15">
              <text:span text:style-name="T10"/>
            </text:p>
            <text:list text:style-name="L2">
              <text:list-item>
                <text:p text:style-name="P15">
                  <text:span text:style-name="T11">ABSTRACT</text:span>
                </text:p>
              </text:list-item>
              <text:list-item>
                <text:p text:style-name="P15">
                  <text:span text:style-name="T11">AIMS AND OBJECTIVES</text:span>
                </text:p>
              </text:list-item>
              <text:list-item>
                <text:p text:style-name="P15">
                  <text:span text:style-name="T11">PROBLEM STATEMENT</text:span>
                </text:p>
              </text:list-item>
              <text:list-item>
                <text:p text:style-name="P15">
                  <text:span text:style-name="T11">EXISTING</text:span>
                </text:p>
              </text:list-item>
              <text:list-item>
                <text:p text:style-name="P15">
                  <text:span text:style-name="T11">PROPOSAL</text:span>
                </text:p>
              </text:list-item>
              <text:list-item>
                <text:p text:style-name="P15">
                  <text:span text:style-name="T12">SOFTWARE AND HARDWARE REQUIREMENTS</text:span>
                </text:p>
              </text:list-item>
              <text:list-item>
                <text:p text:style-name="P15">
                  <text:span text:style-name="T12">WEBPAGE DESIGN</text:span>
                </text:p>
              </text:list-item>
              <text:list-item>
                <text:p text:style-name="P15">
                  <text:span text:style-name="T12">WEBPAGE OUTPUTS</text:span>
                </text:p>
              </text:list-item>
              <text:list-item>
                <text:p text:style-name="P15">
                  <text:span text:style-name="T12">FUTURE SCOPE</text:span>
                </text:p>
              </text:list-item>
              <text:list-item>
                <text:p text:style-name="P15">
                  <text:span text:style-name="T12">CONCLUSION </text:span>
                </text:p>
              </text:list-item>
            </text:list>
          </draw:text-box>
        </draw:frame>
        <presentation:notes draw:style-name="dp3">
          <draw:page-thumbnail draw:name="Slide Image Placeholder 1" draw:style-name="gr1" draw:layer="layout" svg:width="15.239cm" svg:height="8.572cm" svg:x="1.905cm" svg:y="3.175cm" draw:page-number="3" presentation:class="page"/>
          <draw:frame draw:name="Text Placeholder 2" presentation:style-name="pr7" draw:text-style-name="P16" draw:layer="layout" svg:width="15.239cm" svg:height="10cm" svg:x="1.905cm" svg:y="12.224cm" presentation:class="notes" presentation:placeholder="true" presentation:user-transformed="true">
            <draw:text-box/>
          </draw:frame>
        </presentation:notes>
      </draw:page>
      <draw:page draw:name="ABSTRACT" draw:style-name="dp1" draw:master-page-name="Title_20_and_20_Content" presentation:presentation-page-layout-name="AL2T11">
        <office:forms form:automatic-focus="false" form:apply-design-mode="false"/>
        <draw:frame draw:name="Title 1" presentation:style-name="pr5" draw:text-style-name="P14" draw:layer="layout" svg:width="30.479cm" svg:height="3.174cm" svg:x="1.693cm" svg:y="0.84cm" presentation:class="title" presentation:user-transformed="true">
          <draw:text-box>
            <text:p text:style-name="P1">
              <text:span text:style-name="T13">ABSTRACT</text:span>
            </text:p>
          </draw:text-box>
        </draw:frame>
        <draw:frame draw:name="Content Placeholder 2" presentation:style-name="pr8" draw:text-style-name="P19" draw:layer="layout" svg:width="31.215cm" svg:height="12.175cm" svg:x="1.693cm" svg:y="4.025cm" presentation:class="outline" presentation:user-transformed="true">
          <draw:text-box>
            <text:list text:style-name="L3">
              <text:list-item>
                <text:p text:style-name="P17">
                  <text:span text:style-name="T14">Polycystic ovary syndrome (PCOS) is a common condition that affects how a woman's ovaries work.</text:span>
                </text:p>
              </text:list-item>
              <text:list-item>
                <text:p text:style-name="P17">
                  <text:span text:style-name="T14">The 3 main features of PCOS are:</text:span>
                </text:p>
              </text:list-item>
              <text:list-item>
                <text:p text:style-name="P17">
                  <text:span text:style-name="T14">irregular periods – which means your ovaries do not regularly release eggs (ovulation)</text:span>
                </text:p>
              </text:list-item>
              <text:list-item>
                <text:p text:style-name="P17">
                  <text:span text:style-name="T14">excess androgen – high levels of "male" hormones in your body, which may cause physical signs such as excess facial or body hair</text:span>
                </text:p>
              </text:list-item>
              <text:list-item>
                <text:p text:style-name="P17">
                  <text:span text:style-name="T14">polycystic ovaries – your ovaries become enlarged and contain many fluid-filled sacs (follicles) that surround the eggs (but despite the name, you do not actually have cysts if you have PCOS)</text:span>
                </text:p>
              </text:list-item>
              <text:list-item>
                <text:p text:style-name="P17">
                  <text:span text:style-name="T14">To solve this problem we will develop a website to acknowledge them properly about this PCOD.</text:span>
                </text:p>
              </text:list-item>
              <text:list-item>
                <text:p text:style-name="P17">
                  <text:span text:style-name="T14">we will let them know how to maintain proper </text:span>
                  <text:span text:style-name="T15">Diet,Causes &amp; Effect,Medicine</text:span>
                  <text:span text:style-name="T14"> and practice </text:span>
                  <text:span text:style-name="T15">Yoga aasana’s </text:span>
                  <text:span text:style-name="T14">for perfect menstrual cycle through our website.</text:span>
                </text:p>
              </text:list-item>
              <text:list-item>
                <text:p text:style-name="P17">
                  <text:span text:style-name="T14">
                    To remind their period’s date they will be redirected to note their period’s 
                    <text:s/>
                    date and they will have a countdown how many days left for period.
                  </text:span>
                </text:p>
              </text:list-item>
              <text:list-item>
                <text:p text:style-name="P18">
                  <text:span text:style-name="T14">Some </text:span>
                  <text:span text:style-name="T15">Preventive measures</text:span>
                  <text:span text:style-name="T14"> will be provided in our website to avoid pcod problem.</text:span>
                </text:p>
              </text:list-item>
            </text:list>
          </draw:text-box>
        </draw:frame>
        <presentation:notes draw:style-name="dp2">
          <draw:page-thumbnail draw:style-name="gr1" draw:layer="layout" svg:width="19.798cm" svg:height="11.136cm" svg:x="0.6cm" svg:y="2.257cm" draw:page-number="4" presentation:class="page"/>
          <draw:frame presentation:style-name="pr4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AIMS AND OBJECTIVES" draw:style-name="dp1" draw:master-page-name="Title_20_and_20_Content" presentation:presentation-page-layout-name="AL2T11">
        <office:forms form:automatic-focus="false" form:apply-design-mode="false"/>
        <draw:frame draw:name="Title 1" presentation:style-name="pr5" draw:text-style-name="P14" draw:layer="layout" svg:width="30.479cm" svg:height="3.174cm" svg:x="1.693cm" svg:y="0.763cm" presentation:class="title" presentation:user-transformed="true">
          <draw:text-box>
            <text:p text:style-name="P1">
              <text:span text:style-name="T13">AIMS AND OBJECTIVES</text:span>
            </text:p>
          </draw:text-box>
        </draw:frame>
        <draw:frame draw:name="Content Placeholder 2" presentation:style-name="pr8" draw:text-style-name="P21" draw:layer="layout" svg:width="30.479cm" svg:height="12.571cm" svg:x="1.693cm" svg:y="4.858cm" presentation:class="outline" presentation:user-transformed="true">
          <draw:text-box>
            <text:p text:style-name="P20">
              <text:span text:style-name="T16">The project aims and objectives that can be achieved after the </text:span>
              <text:span text:style-name="T16">completion of the project are discussed in this chapter, The aims and </text:span>
              <text:span text:style-name="T16">objectives are as follows.</text:span>
            </text:p>
            <text:list text:style-name="L4">
              <text:list-item>
                <text:p text:style-name="P20">
                  <text:span text:style-name="T16">It is very useful for women who are facing PCOS problems.</text:span>
                </text:p>
              </text:list-item>
              <text:list-item>
                <text:p text:style-name="P20">
                  <text:span text:style-name="T16">It provides quick and easy way to identify our period date.</text:span>
                </text:p>
              </text:list-item>
            </text:list>
            <text:p text:style-name="P20">
              <text:span text:style-name="T16">
                3. 
                <text:s/>
                It provides Diet,Yoga Aasanas,Preventive 
              </text:span>
              <text:span text:style-name="T16">
                <text:tab/>
              </text:span>
              <text:span text:style-name="T16">
                <text:tab/>
              </text:span>
              <text:span text:style-name="T16">
                <text:tab/>
              </text:span>
              <text:span text:style-name="T16">
                <text:s text:c="5"/>
              </text:span>
              <text:span text:style-name="T16">
                <text:tab/>
              </text:span>
              <text:span text:style-name="T16">
                <text:tab/>
              </text:span>
              <text:span text:style-name="T16">
                <text:tab/>
              </text:span>
              <text:span text:style-name="T16">
                <text:s text:c="5"/>
              </text:span>
              <text:span text:style-name="T16">measures,medicine,cause and effects of PCOS.</text:span>
            </text:p>
            <text:p text:style-name="P20">
              <text:span text:style-name="T16">
                4. 
                <text:s text:c="2"/>
                It gives alert if we miss our periods.
              </text:span>
            </text:p>
            <text:p text:style-name="P20">
              <text:span text:style-name="T17"/>
            </text:p>
          </draw:text-box>
        </draw:frame>
        <presentation:notes draw:style-name="dp2">
          <draw:page-thumbnail draw:style-name="gr1" draw:layer="layout" svg:width="19.798cm" svg:height="11.136cm" svg:x="0.6cm" svg:y="2.257cm" draw:page-number="5" presentation:class="page"/>
          <draw:frame presentation:style-name="pr4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ROBLEM STATEMENT" draw:style-name="dp1" draw:master-page-name="Title_20_and_20_Content" presentation:presentation-page-layout-name="AL2T11">
        <office:forms form:automatic-focus="false" form:apply-design-mode="false"/>
        <draw:frame draw:name="Title 1" presentation:style-name="pr5" draw:text-style-name="P14" draw:layer="layout" svg:width="30.479cm" svg:height="3.174cm" svg:x="2.023cm" svg:y="0.927cm" presentation:class="title" presentation:user-transformed="true">
          <draw:text-box>
            <text:p text:style-name="P1">
              <text:span text:style-name="T13">PROBLEM STATEMENT</text:span>
            </text:p>
          </draw:text-box>
        </draw:frame>
        <draw:frame draw:name="Content Placeholder 2" presentation:style-name="pr8" draw:text-style-name="P21" draw:layer="layout" svg:width="30.479cm" svg:height="11.522cm" svg:x="2.023cm" svg:y="6.6cm" presentation:class="outline" presentation:user-transformed="true">
          <draw:text-box>
            <text:list text:style-name="L3">
              <text:list-item>
                <text:p text:style-name="P22">
                  <text:span text:style-name="T18">Now-a-days women and girls are facing a problem which is related to their </text:span>
                  <text:span text:style-name="T18">menstrual cycle,it is called as </text:span>
                  <text:span text:style-name="T19">Polycystic Ovary Syndrome</text:span>
                  <text:span text:style-name="T18">(PCOS).</text:span>
                </text:p>
              </text:list-item>
              <text:list-item>
                <text:p text:style-name="P22">
                  <text:span text:style-name="T18">Majority of people are not aware of this syndrome and it’s effects.</text:span>
                </text:p>
              </text:list-item>
              <text:list-item>
                <text:p>
                  <text:span text:style-name="T18">It leads to many problems during menstruation period and at the time of </text:span>
                  <text:span text:style-name="T18">pregnancy. </text:span>
                </text:p>
              </text:list-item>
            </text:list>
          </draw:text-box>
        </draw:frame>
        <presentation:notes draw:style-name="dp2">
          <draw:page-thumbnail draw:style-name="gr1" draw:layer="layout" svg:width="19.798cm" svg:height="11.136cm" svg:x="0.6cm" svg:y="2.257cm" draw:page-number="6" presentation:class="page"/>
          <draw:frame presentation:style-name="pr4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EXISTING SYSTEM" draw:style-name="dp1" draw:master-page-name="Title_20_and_20_Content" presentation:presentation-page-layout-name="AL2T11">
        <office:forms form:automatic-focus="false" form:apply-design-mode="false"/>
        <draw:frame draw:name="Title 1" presentation:style-name="pr5" draw:text-style-name="P14" draw:layer="layout" svg:width="30.479cm" svg:height="3.174cm" svg:x="1.693cm" svg:y="0.763cm" presentation:class="title" presentation:user-transformed="true">
          <draw:text-box>
            <text:p text:style-name="P1">
              <text:span text:style-name="T13">EXISTING SYSTEM</text:span>
            </text:p>
          </draw:text-box>
        </draw:frame>
        <draw:frame draw:name="Content Placeholder 2" presentation:style-name="pr8" draw:text-style-name="P21" draw:layer="layout" svg:width="30.479cm" svg:height="12.571cm" svg:x="1.693cm" svg:y="4.445cm" presentation:class="outline" presentation:user-transformed="true">
          <draw:text-box>
            <text:list text:style-name="L5">
              <text:list-item>
                <text:p text:style-name="P23">
                  <text:span text:style-name="T20">Time consuming</text:span>
                </text:p>
              </text:list-item>
              <text:list-item>
                <text:p text:style-name="P23">
                  <text:span text:style-name="T20">Don’t have all requirements in one page </text:span>
                </text:p>
              </text:list-item>
              <text:list-item>
                <text:p text:style-name="P23">
                  <text:span text:style-name="T20">Don’t display period date.</text:span>
                </text:p>
              </text:list-item>
              <text:list-item>
                <text:p text:style-name="P23">
                  <text:span text:style-name="T20">Missing of some major information.</text:span>
                </text:p>
              </text:list-item>
            </text:list>
          </draw:text-box>
        </draw:frame>
        <presentation:notes draw:style-name="dp2">
          <draw:page-thumbnail draw:style-name="gr1" draw:layer="layout" svg:width="19.798cm" svg:height="11.136cm" svg:x="0.6cm" svg:y="2.257cm" draw:page-number="7" presentation:class="page"/>
          <draw:frame presentation:style-name="pr4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ROPOSED SYSTEM" draw:style-name="dp1" draw:master-page-name="Title_20_and_20_Content" presentation:presentation-page-layout-name="AL2T11">
        <office:forms form:automatic-focus="false" form:apply-design-mode="false"/>
        <draw:frame draw:name="Title 1" presentation:style-name="pr5" draw:text-style-name="P14" draw:layer="layout" svg:width="30.479cm" svg:height="3.174cm" svg:x="1.693cm" svg:y="0.763cm" presentation:class="title" presentation:user-transformed="true">
          <draw:text-box>
            <text:p text:style-name="P1">
              <text:span text:style-name="T13">PROPOSED SYSTEM</text:span>
            </text:p>
          </draw:text-box>
        </draw:frame>
        <draw:frame draw:name="Content Placeholder 2" presentation:style-name="pr8" draw:text-style-name="P21" draw:layer="layout" svg:width="30.479cm" svg:height="12.571cm" svg:x="1.693cm" svg:y="4.445cm" presentation:class="outline" presentation:user-transformed="true">
          <draw:text-box>
            <text:list text:style-name="L5">
              <text:list-item>
                <text:p text:style-name="P23">
                  <text:span text:style-name="T20">Easy to predict the periods. </text:span>
                </text:p>
              </text:list-item>
              <text:list-item>
                <text:p text:style-name="P23">
                  <text:span text:style-name="T20">Convenient and inexpensive.</text:span>
                </text:p>
              </text:list-item>
              <text:list-item>
                <text:p text:style-name="P23">
                  <text:span text:style-name="T20">Helps in managing the time .</text:span>
                </text:p>
              </text:list-item>
              <text:list-item>
                <text:p text:style-name="P23">
                  <text:span text:style-name="T20">Easily configured according to your requirement.</text:span>
                </text:p>
              </text:list-item>
              <text:list-item>
                <text:p text:style-name="P23">
                  <text:span text:style-name="T20">Easy to understand for uneducated peoples.</text:span>
                </text:p>
              </text:list-item>
            </text:list>
          </draw:text-box>
        </draw:frame>
        <presentation:notes draw:style-name="dp2">
          <draw:page-thumbnail draw:style-name="gr1" draw:layer="layout" svg:width="19.798cm" svg:height="11.136cm" svg:x="0.6cm" svg:y="2.257cm" draw:page-number="8" presentation:class="page"/>
          <draw:frame presentation:style-name="pr4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SOFTWARE AND HARDWARE REQUIREMENTS" draw:style-name="dp1" draw:master-page-name="Title_20_and_20_Content" presentation:presentation-page-layout-name="AL2T11">
        <office:forms form:automatic-focus="false" form:apply-design-mode="false"/>
        <draw:frame draw:name="Title 1" presentation:style-name="pr5" draw:text-style-name="P14" draw:layer="layout" svg:width="30.479cm" svg:height="3.174cm" svg:x="1.693cm" svg:y="0.763cm" presentation:class="title" presentation:user-transformed="true">
          <draw:text-box>
            <text:p text:style-name="P1">
              <text:span text:style-name="T21">SOFTWARE AND HARDWARE REQUIREMENTS</text:span>
            </text:p>
          </draw:text-box>
        </draw:frame>
        <draw:frame draw:name="Content Placeholder 2" presentation:style-name="pr8" draw:text-style-name="P21" draw:layer="layout" svg:width="30.479cm" svg:height="14.775cm" svg:x="2.282cm" svg:y="3.938cm" presentation:class="outline" presentation:user-transformed="true">
          <draw:text-box>
            <text:list text:style-name="L5">
              <text:list-item>
                <text:p text:style-name="P24">
                  <text:span text:style-name="T17">Technologies </text:span>
                  <text:span text:style-name="T17">
                    <text:tab/>
                  </text:span>
                  <text:span text:style-name="T17">
                    <text:tab/>
                  </text:span>
                  <text:span text:style-name="T17">
                    <text:s text:c="2"/>
                    : HTML, CSS, Java Script
                  </text:span>
                </text:p>
              </text:list-item>
              <text:list-item>
                <text:p text:style-name="P24">
                  <text:span text:style-name="T17">Operating System </text:span>
                  <text:span text:style-name="T17">
                    <text:tab/>
                  </text:span>
                  <text:span text:style-name="T17">
                    <text:s text:c="2"/>
                    : windows or Linux 
                  </text:span>
                </text:p>
              </text:list-item>
              <text:list-item>
                <text:p text:style-name="P24">
                  <text:span text:style-name="T17">Model </text:span>
                  <text:span text:style-name="T17">
                    <text:tab/>
                  </text:span>
                  <text:span text:style-name="T17">
                    <text:tab/>
                  </text:span>
                  <text:span text:style-name="T17">
                    <text:tab/>
                  </text:span>
                  <text:span text:style-name="T17">
                    <text:s text:c="7"/>
                    : Web page
                  </text:span>
                </text:p>
              </text:list-item>
              <text:list-item>
                <text:p text:style-name="P24">
                  <text:span text:style-name="T17">
                    <text:s/>
                  </text:span>
                  <text:span text:style-name="T17">IDE </text:span>
                  <text:span text:style-name="T17">
                    <text:tab/>
                  </text:span>
                  <text:span text:style-name="T17">
                    <text:tab/>
                  </text:span>
                  <text:span text:style-name="T17">
                    <text:tab/>
                  </text:span>
                  <text:span text:style-name="T17">
                    <text:s text:c="13"/>
                    : Note pad or Text editor
                  </text:span>
                </text:p>
              </text:list-item>
              <text:list-item>
                <text:p text:style-name="P24">
                  <text:span text:style-name="T17">Processor </text:span>
                  <text:span text:style-name="T17">
                    <text:tab/>
                  </text:span>
                  <text:span text:style-name="T17">
                    <text:tab/>
                  </text:span>
                  <text:span text:style-name="T17">
                    <text:tab/>
                  </text:span>
                  <text:span text:style-name="T17">
                    <text:s text:c="3"/>
                    : AMD-A9-9420 Radeon
                  </text:span>
                </text:p>
              </text:list-item>
              <text:list-item>
                <text:p text:style-name="P24">
                  <text:span text:style-name="T17">Hard Disk</text:span>
                  <text:span text:style-name="T17">
                    <text:tab/>
                  </text:span>
                  <text:span text:style-name="T17">
                    <text:tab/>
                  </text:span>
                  <text:span text:style-name="T17">
                    <text:s text:c="14"/>
                    : Minimum 500GB
                  </text:span>
                </text:p>
              </text:list-item>
              <text:list-item>
                <text:p text:style-name="P24">
                  <text:span text:style-name="T17">RAM</text:span>
                  <text:span text:style-name="T17">
                    <text:tab/>
                  </text:span>
                  <text:span text:style-name="T17">
                    <text:tab/>
                  </text:span>
                  <text:span text:style-name="T17">
                    <text:tab/>
                  </text:span>
                  <text:span text:style-name="T17">
                    <text:s text:c="16"/>
                    :4GB
                  </text:span>
                </text:p>
              </text:list-item>
            </text:list>
          </draw:text-box>
        </draw:frame>
        <presentation:notes draw:style-name="dp2">
          <draw:page-thumbnail draw:style-name="gr1" draw:layer="layout" svg:width="19.798cm" svg:height="11.136cm" svg:x="0.6cm" svg:y="2.257cm" draw:page-number="9" presentation:class="page"/>
          <draw:frame presentation:style-name="pr4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SYSTEM DESIGN" draw:style-name="dp1" draw:master-page-name="Title_20_and_20_Content" presentation:presentation-page-layout-name="AL2T11">
        <office:forms form:automatic-focus="false" form:apply-design-mode="false"/>
        <draw:frame draw:name="Title 1" presentation:style-name="pr5" draw:text-style-name="P14" draw:layer="layout" svg:width="30.479cm" svg:height="3.174cm" svg:x="1.693cm" svg:y="0.763cm" presentation:class="title" presentation:user-transformed="true">
          <draw:text-box>
            <text:p text:style-name="P1">
              <text:span text:style-name="T21">WEB PAGE DESIGN</text:span>
            </text:p>
          </draw:text-box>
        </draw:frame>
        <draw:frame draw:name="Content Placeholder 3" presentation:style-name="pr8" draw:text-style-name="P21" draw:layer="layout" svg:width="30.479cm" svg:height="12.571cm" svg:x="4.321cm" svg:y="7.029cm" presentation:class="outline" presentation:user-transformed="true">
          <draw:text-box>
            <text:p text:style-name="P25">
              <text:span text:style-name="T16">The most creative and challenging phase of the life cycle is Home </text:span>
              <text:span text:style-name="T16">page design. The term design describes a final system and the </text:span>
              <text:span text:style-name="T16">process by which it is developed. The design may be defined as </text:span>
              <text:span text:style-name="T16">“setting period date time and will countdown until the period date if the </text:span>
              <text:span text:style-name="T16">period date expire it will give alert message”. </text:span>
            </text:p>
          </draw:text-box>
        </draw:frame>
        <presentation:notes draw:style-name="dp2">
          <draw:page-thumbnail draw:style-name="gr1" draw:layer="layout" svg:width="19.798cm" svg:height="11.136cm" svg:x="0.6cm" svg:y="2.257cm" draw:page-number="10" presentation:class="page"/>
          <draw:frame presentation:style-name="pr4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SYSTEM OUTPUTS" draw:style-name="dp1" draw:master-page-name="Two_20_Content" presentation:presentation-page-layout-name="AL3T1">
        <office:forms form:automatic-focus="false" form:apply-design-mode="false"/>
        <draw:frame draw:name="Title 1" presentation:style-name="pr9" draw:text-style-name="P14" draw:layer="layout" svg:width="30.479cm" svg:height="3.174cm" svg:x="2.321cm" svg:y="0.626cm" presentation:class="title" presentation:user-transformed="true">
          <draw:text-box>
            <text:p text:style-name="P1">
              <text:span text:style-name="T21">WEBPAGE OUTPUTS</text:span>
            </text:p>
          </draw:text-box>
        </draw:frame>
        <draw:custom-shape draw:name="Text Box 9" draw:style-name="gr4" draw:text-style-name="P12" draw:layer="layout" svg:width="17.622cm" svg:height="1.013cm" svg:x="8.123cm" svg:y="16.828cm">
          <text:p text:style-name="P26">
            <text:span text:style-name="T22">fig a</text:span>
            <text:span text:style-name="T23">: first page that is visible when entered into application</text:span>
          </text:p>
          <draw:enhanced-geometry draw:mirror-horizontal="false" draw:mirror-vertical="false" svg:viewBox="0 0 0 0" draw:text-areas="0 0 ?f3 ?f2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style-name="gr7" draw:text-style-name="P27" draw:layer="layout" svg:width="28.2cm" svg:height="13.663cm" svg:x="2.4cm" svg:y="4.137cm" presentation:class="graphic" presentation:user-transformed="true">
          <draw:image xlink:href="Pictures/1000020100000513000002A0001D47E0CD2BEC81.png" xlink:type="simple" xlink:show="embed" xlink:actuate="onLoad">
            <text:p/>
          </draw:image>
        </draw:frame>
        <presentation:notes draw:style-name="dp3">
          <draw:page-thumbnail draw:name="Slide Image Placeholder 1" draw:style-name="gr1" draw:layer="layout" svg:width="15.239cm" svg:height="8.572cm" svg:x="1.905cm" svg:y="3.175cm" draw:page-number="11" presentation:class="page"/>
          <draw:frame draw:name="Text Placeholder 2" presentation:style-name="pr10" draw:text-style-name="P16" draw:layer="layout" svg:width="15.239cm" svg:height="10cm" svg:x="1.905cm" svg:y="12.224cm" presentation:class="notes" presentation:placeholder="true" presentation:user-transformed="true">
            <draw:text-box/>
          </draw:frame>
        </presentation:notes>
      </draw:page>
      <draw:page draw:name="page12" draw:style-name="dp1" draw:master-page-name="Two_20_Content" presentation:presentation-page-layout-name="AL4T3">
        <office:forms form:automatic-focus="false" form:apply-design-mode="false"/>
        <draw:frame presentation:style-name="pr11" draw:text-style-name="P28" draw:layer="layout" svg:width="30.479cm" svg:height="3.174cm" svg:x="1.693cm" svg:y="0.763cm" presentation:class="title">
          <draw:text-box>
            <text:p text:style-name="P28">
              <text:span text:style-name="T21">WEBPAGE OUTPUTS</text:span>
            </text:p>
          </draw:text-box>
        </draw:frame>
        <draw:frame draw:style-name="gr7" draw:text-style-name="P27" draw:layer="layout" svg:width="15.508cm" svg:height="13.4cm" svg:x="1.692cm" svg:y="4.6cm" presentation:class="graphic" presentation:user-transformed="true">
          <draw:image xlink:href="Pictures/1000020100000517000002A11EA058C01FF5A9EC.png" xlink:type="simple" xlink:show="embed" xlink:actuate="onLoad">
            <text:p/>
          </draw:image>
        </draw:frame>
        <draw:frame draw:style-name="gr7" draw:text-style-name="P27" draw:layer="layout" svg:width="15.2cm" svg:height="13.4cm" svg:x="18cm" svg:y="4.8cm" presentation:class="graphic" presentation:user-transformed="true">
          <draw:image xlink:href="Pictures/1000020100000517000002A3CEDEC0D7368B33A0.png" xlink:type="simple" xlink:show="embed" xlink:actuate="onLoad">
            <text:p/>
          </draw:image>
        </draw:frame>
        <presentation:notes draw:style-name="dp3">
          <draw:page-thumbnail draw:style-name="gr1" draw:layer="layout" svg:width="16.932cm" svg:height="9.524cm" svg:x="1.058cm" svg:y="1.93cm" draw:page-number="12" presentation:class="page"/>
          <draw:frame presentation:style-name="pr12" draw:text-style-name="P5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3" draw:style-name="dp1" draw:master-page-name="Two_20_Content" presentation:presentation-page-layout-name="AL3T1">
        <office:forms form:automatic-focus="false" form:apply-design-mode="false"/>
        <draw:frame presentation:style-name="pr13" draw:layer="layout" svg:width="30.479cm" svg:height="3.174cm" svg:x="1.693cm" svg:y="0.763cm" presentation:class="title">
          <draw:text-box>
            <text:p text:style-name="P28">
              <text:span text:style-name="T21">WEBPAGE OUTPUTS</text:span>
            </text:p>
          </draw:text-box>
        </draw:frame>
        <draw:frame draw:style-name="gr7" draw:text-style-name="P27" draw:layer="layout" svg:width="30.908cm" svg:height="12.8cm" svg:x="1.692cm" svg:y="5.2cm" presentation:class="graphic" presentation:user-transformed="true">
          <draw:image xlink:href="Pictures/1000020100000513000002A3522F9CAD73FF0DB1.png" xlink:type="simple" xlink:show="embed" xlink:actuate="onLoad">
            <text:p/>
          </draw:image>
        </draw:frame>
        <presentation:notes draw:style-name="dp3">
          <draw:page-thumbnail draw:style-name="gr1" draw:layer="layout" svg:width="16.932cm" svg:height="9.524cm" svg:x="1.058cm" svg:y="1.93cm" draw:page-number="13" presentation:class="page"/>
          <draw:frame presentation:style-name="pr12" draw:text-style-name="P5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4" draw:style-name="dp1" draw:master-page-name="Two_20_Content" presentation:presentation-page-layout-name="AL3T1">
        <office:forms form:automatic-focus="false" form:apply-design-mode="false"/>
        <draw:frame presentation:style-name="pr13" draw:layer="layout" svg:width="30.479cm" svg:height="3.174cm" svg:x="1.693cm" svg:y="0.763cm" presentation:class="title">
          <draw:text-box>
            <text:p text:style-name="P28">
              <text:span text:style-name="T21">
                YOGA 
                <text:s/>
                AASANAS
              </text:span>
            </text:p>
          </draw:text-box>
        </draw:frame>
        <draw:frame draw:style-name="gr7" draw:text-style-name="P27" draw:layer="layout" svg:width="31.508cm" svg:height="12.8cm" svg:x="1.692cm" svg:y="5.4cm" presentation:class="graphic" presentation:user-transformed="true">
          <draw:image xlink:href="Pictures/100002010000051200000283D1A1FF9603F72FD8.png" xlink:type="simple" xlink:show="embed" xlink:actuate="onLoad">
            <text:p/>
          </draw:image>
        </draw:frame>
        <presentation:notes draw:style-name="dp3">
          <draw:page-thumbnail draw:style-name="gr1" draw:layer="layout" svg:width="16.932cm" svg:height="9.524cm" svg:x="1.058cm" svg:y="1.93cm" draw:page-number="14" presentation:class="page"/>
          <draw:frame presentation:style-name="pr12" draw:text-style-name="P5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5" draw:style-name="dp1" draw:master-page-name="Two_20_Content" presentation:presentation-page-layout-name="AL3T1">
        <office:forms form:automatic-focus="false" form:apply-design-mode="false"/>
        <draw:frame presentation:style-name="pr13" draw:layer="layout" svg:width="30.479cm" svg:height="3.174cm" svg:x="1.693cm" svg:y="0.763cm" presentation:class="title">
          <draw:text-box>
            <text:p text:style-name="P28">
              <text:span text:style-name="T21">DIET</text:span>
            </text:p>
          </draw:text-box>
        </draw:frame>
        <draw:frame draw:style-name="gr7" draw:text-style-name="P27" draw:layer="layout" svg:width="31.308cm" svg:height="13.4cm" svg:x="1.692cm" svg:y="4.6cm" presentation:class="graphic" presentation:user-transformed="true">
          <draw:image xlink:href="Pictures/1000020100000515000002802DBC2680A53F1896.png" xlink:type="simple" xlink:show="embed" xlink:actuate="onLoad">
            <text:p/>
          </draw:image>
        </draw:frame>
        <presentation:notes draw:style-name="dp3">
          <draw:page-thumbnail draw:style-name="gr1" draw:layer="layout" svg:width="16.932cm" svg:height="9.524cm" svg:x="1.058cm" svg:y="1.93cm" draw:page-number="15" presentation:class="page"/>
          <draw:frame presentation:style-name="pr12" draw:text-style-name="P5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6" draw:style-name="dp1" draw:master-page-name="Two_20_Content" presentation:presentation-page-layout-name="AL3T1">
        <office:forms form:automatic-focus="false" form:apply-design-mode="false"/>
        <draw:frame draw:name="Title 8" presentation:style-name="pr14" draw:text-style-name="P29" draw:layer="layout" svg:width="30.479cm" svg:height="3.174cm" svg:x="1.693cm" svg:y="0.763cm" presentation:class="title">
          <draw:text-box>
            <text:p text:style-name="P1">
              <text:span text:style-name="T21">MEDICINE</text:span>
            </text:p>
          </draw:text-box>
        </draw:frame>
        <draw:frame draw:style-name="gr7" draw:text-style-name="P27" draw:layer="layout" svg:width="30.908cm" svg:height="12.929cm" svg:x="1.692cm" svg:y="3.937cm" presentation:class="graphic" presentation:user-transformed="true">
          <draw:image xlink:href="Pictures/1000020100000515000002A09ABAEFBEFA0CD33A.png" xlink:type="simple" xlink:show="embed" xlink:actuate="onLoad">
            <text:p/>
          </draw:image>
        </draw:frame>
        <presentation:notes draw:style-name="dp3">
          <draw:page-thumbnail draw:name="Slide Image Placeholder 1" draw:style-name="gr1" draw:layer="layout" svg:width="15.239cm" svg:height="8.572cm" svg:x="1.905cm" svg:y="3.175cm" draw:page-number="16" presentation:class="page"/>
          <draw:frame draw:name="Text Placeholder 2" presentation:style-name="pr15" draw:text-style-name="P16" draw:layer="layout" svg:width="15.239cm" svg:height="10cm" svg:x="1.905cm" svg:y="12.224cm" presentation:class="notes" presentation:placeholder="true" presentation:user-transformed="true">
            <draw:text-box/>
          </draw:frame>
        </presentation:notes>
      </draw:page>
      <draw:page draw:name="page17" draw:style-name="dp1" draw:master-page-name="Two_20_Content" presentation:presentation-page-layout-name="AL3T1">
        <office:forms form:automatic-focus="false" form:apply-design-mode="false"/>
        <draw:frame presentation:style-name="pr13" draw:layer="layout" svg:width="30.479cm" svg:height="3.174cm" svg:x="1.693cm" svg:y="0.763cm" presentation:class="title" presentation:user-transformed="true">
          <draw:text-box>
            <text:p text:style-name="P28">
              <text:span text:style-name="T21">SYMPTOMS AND EFFECTS</text:span>
            </text:p>
          </draw:text-box>
        </draw:frame>
        <draw:frame draw:style-name="gr7" draw:text-style-name="P27" draw:layer="layout" svg:width="30.708cm" svg:height="13.4cm" svg:x="1.692cm" svg:y="4.6cm" presentation:class="graphic" presentation:user-transformed="true">
          <draw:image xlink:href="Pictures/10000201000005130000027F108AA49E168F4264.png" xlink:type="simple" xlink:show="embed" xlink:actuate="onLoad">
            <text:p/>
          </draw:image>
        </draw:frame>
        <presentation:notes draw:style-name="dp3">
          <draw:page-thumbnail draw:style-name="gr1" draw:layer="layout" svg:width="16.932cm" svg:height="9.524cm" svg:x="1.058cm" svg:y="1.93cm" draw:page-number="17" presentation:class="page"/>
          <draw:frame presentation:style-name="pr12" draw:text-style-name="P5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page18" draw:style-name="dp1" draw:master-page-name="Two_20_Content" presentation:presentation-page-layout-name="AL3T1">
        <office:forms form:automatic-focus="false" form:apply-design-mode="false"/>
        <draw:frame presentation:style-name="pr13" draw:text-style-name="P30" draw:layer="layout" svg:width="30.479cm" svg:height="3.174cm" svg:x="1.693cm" svg:y="0.763cm" presentation:class="title" presentation:user-transformed="true">
          <draw:text-box>
            <text:p text:style-name="P28">
              <text:span text:style-name="T21">PREVENTIVE MEASURES</text:span>
            </text:p>
          </draw:text-box>
        </draw:frame>
        <draw:frame draw:style-name="gr7" draw:text-style-name="P27" draw:layer="layout" svg:width="29.108cm" svg:height="14cm" svg:x="1.692cm" svg:y="4.6cm" presentation:class="graphic" presentation:user-transformed="true">
          <draw:image xlink:href="Pictures/10000201000005160000029DD86F272321A2FCF5.png" xlink:type="simple" xlink:show="embed" xlink:actuate="onLoad">
            <text:p/>
          </draw:image>
        </draw:frame>
        <presentation:notes draw:style-name="dp2">
          <draw:page-thumbnail draw:style-name="gr1" draw:layer="layout" svg:width="16.932cm" svg:height="9.524cm" svg:x="1.058cm" svg:y="1.93cm" draw:page-number="18" presentation:class="page"/>
          <draw:frame presentation:style-name="pr12" draw:text-style-name="P31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FUTURE SCOPE" draw:style-name="dp1" draw:master-page-name="Title_20_and_20_Content" presentation:presentation-page-layout-name="AL2T11">
        <office:forms form:automatic-focus="false" form:apply-design-mode="false"/>
        <draw:frame draw:name="Title 1" presentation:style-name="pr5" draw:text-style-name="P14" draw:layer="layout" svg:width="30.479cm" svg:height="3.174cm" svg:x="1.693cm" svg:y="0.969cm" presentation:class="title" presentation:user-transformed="true">
          <draw:text-box>
            <text:p text:style-name="P1">
              <text:span text:style-name="T13">FUTURE SCOPE</text:span>
            </text:p>
          </draw:text-box>
        </draw:frame>
        <draw:frame draw:name="Content Placeholder 2" presentation:style-name="pr8" draw:text-style-name="P21" draw:layer="layout" svg:width="30.479cm" svg:height="12.571cm" svg:x="3.121cm" svg:y="6.6cm" presentation:class="outline" presentation:user-transformed="true">
          <draw:text-box>
            <text:p text:style-name="P25">
              <text:span text:style-name="T16">In future, this model can be used to decrease the PCOS problem by </text:span>
            </text:p>
            <text:p text:style-name="P25">
              <text:span text:style-name="T16">following the diet,yoga aasanas, medicine,cause &amp; effects and </text:span>
              <text:span text:style-name="T16">preventive measures and get awareness among the people who don’t </text:span>
              <text:span text:style-name="T16">know about the PCOS.</text:span>
            </text:p>
          </draw:text-box>
        </draw:frame>
        <presentation:notes draw:style-name="dp2">
          <draw:page-thumbnail draw:style-name="gr1" draw:layer="layout" svg:width="16.932cm" svg:height="9.524cm" svg:x="1.058cm" svg:y="1.93cm" draw:page-number="19" presentation:class="page"/>
          <draw:frame presentation:style-name="pr16" draw:text-style-name="P5" draw:layer="layout" svg:width="15.239cm" svg:height="11.429cm" svg:x="1.905cm" svg:y="12.065cm" presentation:class="notes" presentation:placeholder="true">
            <draw:text-box/>
          </draw:frame>
        </presentation:notes>
      </draw:page>
      <draw:page draw:name="CONCLUSION" draw:style-name="dp1" draw:master-page-name="Title_20_and_20_Content" presentation:presentation-page-layout-name="AL2T11">
        <office:forms form:automatic-focus="false" form:apply-design-mode="false"/>
        <draw:frame draw:name="Title 1" presentation:style-name="pr5" draw:text-style-name="P14" draw:layer="layout" svg:width="30.479cm" svg:height="3.174cm" svg:x="1.693cm" svg:y="1.01cm" presentation:class="title" presentation:user-transformed="true">
          <draw:text-box>
            <text:p text:style-name="P1">
              <text:span text:style-name="T13">CONCLUSION</text:span>
            </text:p>
          </draw:text-box>
        </draw:frame>
        <draw:frame draw:name="Content Placeholder 2" presentation:style-name="pr8" draw:text-style-name="P32" draw:layer="layout" svg:width="30.479cm" svg:height="11cm" svg:x="2.2cm" svg:y="6.2cm" presentation:class="outline" presentation:user-transformed="true">
          <draw:text-box>
            <text:p text:style-name="P20">
              <text:span text:style-name="T24">By this web page we can get all the information about </text:span>
              <text:span text:style-name="T25">PCOS </text:span>
              <text:span text:style-name="T24">completely without visiting many websites. In future this project can be </text:span>
              <text:span text:style-name="T24">helpful for the people who don’t know </text:span>
              <text:span text:style-name="T16">about this problem.</text:span>
            </text:p>
            <text:p text:style-name="P20">
              <text:span text:style-name="T16">Through this webpage people get to know the effects that arrive if we </text:span>
              <text:span text:style-name="T16">don’t take care about this health issue.</text:span>
            </text:p>
          </draw:text-box>
        </draw:frame>
        <presentation:notes draw:style-name="dp2">
          <draw:page-thumbnail draw:style-name="gr1" draw:layer="layout" svg:width="19.798cm" svg:height="11.136cm" svg:x="0.6cm" svg:y="2.257cm" draw:page-number="20" presentation:class="page"/>
          <draw:frame presentation:style-name="pr4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THANK YOU" draw:style-name="dp1" draw:master-page-name="Title_20_and_20_Content" presentation:presentation-page-layout-name="AL2T11">
        <office:forms form:automatic-focus="false" form:apply-design-mode="false"/>
        <draw:frame draw:name="Title 1" presentation:style-name="pr5" draw:text-style-name="P14" draw:layer="layout" svg:width="30.479cm" svg:height="3.174cm" svg:x="1.693cm" svg:y="6.594cm" presentation:class="title" presentation:user-transformed="true">
          <draw:text-box>
            <text:p text:style-name="P1">
              <text:span text:style-name="T26">THANK YOU</text:span>
            </text:p>
          </draw:text-box>
        </draw:frame>
        <presentation:notes draw:style-name="dp2">
          <draw:page-thumbnail draw:style-name="gr1" draw:layer="layout" svg:width="19.798cm" svg:height="11.136cm" svg:x="0.6cm" svg:y="2.257cm" draw:page-number="21" presentation:class="page"/>
          <draw:frame presentation:style-name="pr4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presentation:settings presentation:mouse-visible="false"/>
    </office:presentation>
  </office:body>
</office:document-content>
</file>

<file path=meta.xml><?xml version="1.0" encoding="utf-8"?>
<office:document-meta xmlns:office="urn:oasis:names:tc:opendocument:xmlns:office:1.0" xmlns:xlink="http://www.w3.org/1999/xlink" xmlns:dc="http://purl.org/dc/elements/1.1/" xmlns:meta="urn:oasis:names:tc:opendocument:xmlns:meta:1.0" xmlns:presentation="urn:oasis:names:tc:opendocument:xmlns:presentation:1.0" xmlns:ooo="http://openoffice.org/2004/office" xmlns:smil="urn:oasis:names:tc:opendocument:xmlns:smil-compatible:1.0" xmlns:anim="urn:oasis:names:tc:opendocument:xmlns:animation:1.0" xmlns:grddl="http://www.w3.org/2003/g/data-view#" xmlns:officeooo="http://openoffice.org/2009/office" office:version="1.2">
  <office:meta>
    <dc:title>CSE MINI PROJECT </dc:title>
    <meta:initial-creator>vivo 1811</meta:initial-creator>
    <meta:creation-date>2021-04-07T01:32:00</meta:creation-date>
    <dc:date>2022-08-28T12:56:10.308432004</dc:date>
    <meta:generator>LibreOffice/6.0.7.3$Linux_X86_64 LibreOffice_project/00m0$Build-3</meta:generator>
    <meta:editing-duration>PT1H44M57S</meta:editing-duration>
    <meta:editing-cycles>24</meta:editing-cycles>
    <meta:document-statistic meta:object-count="140"/>
    <meta:user-defined meta:name="AppVersion">16.0000</meta:user-defined>
    <meta:user-defined meta:name="ICV">696CB2E5C5944A3DBFF084159BFBADFF</meta:user-defined>
    <meta:user-defined meta:name="KSOProductBuildVer">1033-11.2.0.10351</meta:user-defined>
    <meta:user-defined meta:name="LinksUpToDate" meta:value-type="boolean">false</meta:user-defined>
    <meta:user-defined meta:name="ScaleCrop" meta:value-type="boolean">false</meta:user-defined>
  </office:meta>
</office:document-meta>
</file>

<file path=settings.xml><?xml version="1.0" encoding="utf-8"?>
<office:document-settings xmlns:office="urn:oasis:names:tc:opendocument:xmlns:office:1.0" xmlns:xlink="http://www.w3.org/1999/xlink" xmlns:presentation="urn:oasis:names:tc:opendocument:xmlns:presentation:1.0" xmlns:config="urn:oasis:names:tc:opendocument:xmlns:config:1.0" xmlns:ooo="http://openoffice.org/2004/office" xmlns:smil="urn:oasis:names:tc:opendocument:xmlns:smil-compatible:1.0" xmlns:anim="urn:oasis:names:tc:opendocument:xmlns:animation:1.0" xmlns:officeooo="http://openoffice.org/2009/office" office:version="1.2">
  <office:settings>
    <config:config-item-set config:name="ooo:view-settings">
      <config:config-item config:name="VisibleAreaTop" config:type="int">529</config:config-item>
      <config:config-item config:name="VisibleAreaLeft" config:type="int">-2020</config:config-item>
      <config:config-item config:name="VisibleAreaWidth" config:type="int">34925</config:config-item>
      <config:config-item config:name="VisibleAreaHeight" config:type="int">27998</config:config-item>
      <config:config-item-map-indexed config:name="Views">
        <config:config-item-map-entry>
          <config:config-item config:name="ViewId" config:type="string">view1</config:config-item>
          <config:config-item config:name="GridIsVisible" config:type="boolean">false</config:config-item>
          <config:config-item config:name="GridIsFront" config:type="boolean">false</config:config-item>
          <config:config-item config:name="IsSnapToGrid" config:type="boolean">true</config:config-item>
          <config:config-item config:name="IsSnapToPageMargins" config:type="boolean">true</config:config-item>
          <config:config-item config:name="IsSnapToSnapLines" config:type="boolean">true</config:config-item>
          <config:config-item config:name="IsSnapToObjectFrame" config:type="boolean">true</config:config-item>
          <config:config-item config:name="IsSnapToObjectPoints" config:type="boolean">false</config:config-item>
          <config:config-item config:name="IsPlusHandlesAlwaysVisible" config:type="boolean">false</config:config-item>
          <config:config-item config:name="IsFrameDragSingles" config:type="boolean">true</config:config-item>
          <config:config-item config:name="EliminatePolyPointLimitAngle" config:type="int">1500</config:config-item>
          <config:config-item config:name="IsEliminatePolyPoints" config:type="boolean">false</config:config-item>
          <config:config-item config:name="VisibleLayers" config:type="base64Binary">//////////////////////////////////////////8=</config:config-item>
          <config:config-item config:name="PrintableLayers" config:type="base64Binary">//////////////////////////////////////////8=</config:config-item>
          <config:config-item config:name="LockedLayers" config:type="base64Binary"/>
          <config:config-item config:name="NoAttribs" config:type="boolean">false</config:config-item>
          <config:config-item config:name="NoColors" config:type="boolean">true</config:config-item>
          <config:config-item config:name="RulerIsVisible" config:type="boolean">false</config:config-item>
          <config:config-item config:name="PageKind" config:type="short">0</config:config-item>
          <config:config-item config:name="SelectedPage" config:type="short">3</config:config-item>
          <config:config-item config:name="IsLayerMode" config:type="boolean">false</config:config-item>
          <config:config-item config:name="IsDoubleClickTextEdit" config:type="boolean">true</config:config-item>
          <config:config-item config:name="IsClickChangeRotation" config:type="boolean">true</config:config-item>
          <config:config-item config:name="SlidesPerRow" config:type="short">4</config:config-item>
          <config:config-item config:name="EditMode" config:type="int">0</config:config-item>
          <config:config-item config:name="VisibleAreaTop" config:type="int">529</config:config-item>
          <config:config-item config:name="VisibleAreaLeft" config:type="int">-2020</config:config-item>
          <config:config-item config:name="VisibleAreaWidth" config:type="int">34926</config:config-item>
          <config:config-item config:name="VisibleAreaHeight" config:type="int">27999</config:config-item>
          <config:config-item config:name="GridCoarseWidth" config:type="int">2000</config:config-item>
          <config:config-item config:name="GridCoarseHeight" config:type="int">2000</config:config-item>
          <config:config-item config:name="GridFineWidth" config:type="int">200</config:config-item>
          <config:config-item config:name="GridFineHeight" config:type="int">200</config:config-item>
          <config:config-item config:name="GridSnapWidthXNumerator" config:type="int">200</config:config-item>
          <config:config-item config:name="GridSnapWidthXDenominator" config:type="int">1</config:config-item>
          <config:config-item config:name="GridSnapWidthYNumerator" config:type="int">200</config:config-item>
          <config:config-item config:name="GridSnapWidthYDenominator" config:type="int">1</config:config-item>
          <config:config-item config:name="IsAngleSnapEnabled" config:type="boolean">false</config:config-item>
          <config:config-item config:name="SnapAngle" config:type="int">1500</config:config-item>
          <config:config-item config:name="ZoomOnPage" config:type="boolean">true</config:config-item>
          <config:config-item config:name="AnchoredTextOverflowLegacy" config:type="boolean">false</config:config-item>
        </config:config-item-map-entry>
      </config:config-item-map-indexed>
    </config:config-item-set>
    <config:config-item-set config:name="ooo:configuration-settings">
      <config:config-item config:name="ApplyUserData" config:type="boolean">true</config:config-item>
      <config:config-item config:name="BitmapTableURL" config:type="string">$(brandbaseurl)/share/palette%3B$(user)/config/standard.sob</config:config-item>
      <config:config-item config:name="CharacterCompressionType" config:type="short">0</config:config-item>
      <config:config-item config:name="ColorTableURL" config:type="string">$(brandbaseurl)/share/palette%3B$(user)/config/standard.soc</config:config-item>
      <config:config-item config:name="DashTableURL" config:type="string">$(brandbaseurl)/share/palette%3B$(user)/config/standard.sod</config:config-item>
      <config:config-item config:name="DefaultTabStop" config:type="int">1250</config:config-item>
      <config:config-item config:name="EmbedFonts" config:type="boolean">false</config:config-item>
      <config:config-item-map-indexed config:name="ForbiddenCharacters">
        <config:config-item-map-entry>
          <config:config-item config:name="Language" config:type="string">en</config:config-item>
          <config:config-item config:name="Country" config:type="string">US</config:config-item>
          <config:config-item config:name="Variant" config:type="string"/>
          <config:config-item config:name="BeginLine" config:type="string"/>
          <config:config-item config:name="EndLine" config:type="string"/>
        </config:config-item-map-entry>
        <config:config-item-map-entry>
          <config:config-item config:name="Language" config:type="string">en</config:config-item>
          <config:config-item config:name="Country" config:type="string">IN</config:config-item>
          <config:config-item config:name="Variant" config:type="string"/>
          <config:config-item config:name="BeginLine" config:type="string"/>
          <config:config-item config:name="EndLine" config:type="string"/>
        </config:config-item-map-entry>
      </config:config-item-map-indexed>
      <config:config-item config:name="GradientTableURL" config:type="string">$(brandbaseurl)/share/palette%3B$(user)/config/standard.sog</config:config-item>
      <config:config-item config:name="HandoutsHorizontal" config:type="boolean">true</config:config-item>
      <config:config-item config:name="HatchTableURL" config:type="string">$(brandbaseurl)/share/palette%3B$(user)/config/standard.soh</config:config-item>
      <config:config-item config:name="IsKernAsianPunctuation" config:type="boolean">false</config:config-item>
      <config:config-item config:name="IsPrintBooklet" config:type="boolean">false</config:config-item>
      <config:config-item config:name="IsPrintBookletBack" config:type="boolean">true</config:config-item>
      <config:config-item config:name="IsPrintBookletFront" config:type="boolean">true</config:config-item>
      <config:config-item config:name="IsPrintDate" config:type="boolean">false</config:config-item>
      <config:config-item config:name="IsPrintDrawing" config:type="boolean">true</config:config-item>
      <config:config-item config:name="IsPrintFitPage" config:type="boolean">false</config:config-item>
      <config:config-item config:name="IsPrintHandout" config:type="boolean">false</config:config-item>
      <config:config-item config:name="IsPrintHiddenPages" config:type="boolean">true</config:config-item>
      <config:config-item config:name="IsPrintNotes" config:type="boolean">false</config:config-item>
      <config:config-item config:name="IsPrintOutline" config:type="boolean">false</config:config-item>
      <config:config-item config:name="IsPrintPageName" config:type="boolean">false</config:config-item>
      <config:config-item config:name="IsPrintTilePage" config:type="boolean">false</config:config-item>
      <config:config-item config:name="IsPrintTime" config:type="boolean">false</config:config-item>
      <config:config-item config:name="LineEndTableURL" config:type="string">$(brandbaseurl)/share/palette%3B$(user)/config/standard.soe</config:config-item>
      <config:config-item config:name="LoadReadonly" config:type="boolean">false</config:config-item>
      <config:config-item config:name="PageNumberFormat" config:type="int">4</config:config-item>
      <config:config-item config:name="ParagraphSummation" config:type="boolean">true</config:config-item>
      <config:config-item config:name="PrintQuality" config:type="int">0</config:config-item>
      <config:config-item config:name="PrinterIndependentLayout" config:type="string">low-resolution</config:config-item>
      <config:config-item config:name="PrinterName" config:type="string"/>
      <config:config-item config:name="PrinterSetup" config:type="base64Binary"/>
      <config:config-item config:name="SaveVersionOnClose" config:type="boolean">false</config:config-item>
      <config:config-item config:name="SlidesPerHandout" config:type="short">6</config:config-item>
      <config:config-item config:name="UpdateFromTemplate" config:type="boolean">true</config:config-item>
    </config:config-item-set>
  </office:settings>
</office:document-settings>
</file>

<file path=styles.xml><?xml version="1.0" encoding="utf-8"?>
<office:document-styles xmlns:office="urn:oasis:names:tc:opendocument:xmlns:office:1.0" xmlns:style="urn:oasis:names:tc:opendocument:xmlns:style:1.0" xmlns:text="urn:oasis:names:tc:opendocument:xmlns:text:1.0" xmlns:table="urn:oasis:names:tc:opendocument:xmlns:table:1.0" xmlns:draw="urn:oasis:names:tc:opendocument:xmlns:drawing:1.0" xmlns:fo="urn:oasis:names:tc:opendocument:xmlns:xsl-fo-compatible:1.0" xmlns:xlink="http://www.w3.org/1999/xlink" xmlns:dc="http://purl.org/dc/elements/1.1/" xmlns:meta="urn:oasis:names:tc:opendocument:xmlns:meta:1.0" xmlns:number="urn:oasis:names:tc:opendocument:xmlns:datastyle:1.0" xmlns:presentation="urn:oasis:names:tc:opendocument:xmlns:presentation:1.0" xmlns:svg="urn:oasis:names:tc:opendocument:xmlns:svg-compatible:1.0" xmlns:chart="urn:oasis:names:tc:opendocument:xmlns:chart:1.0" xmlns:dr3d="urn:oasis:names:tc:opendocument:xmlns:dr3d:1.0" xmlns:math="http://www.w3.org/1998/Math/MathML" xmlns:form="urn:oasis:names:tc:opendocument:xmlns:form:1.0" xmlns:script="urn:oasis:names:tc:opendocument:xmlns:script:1.0" xmlns:ooo="http://openoffice.org/2004/office" xmlns:ooow="http://openoffice.org/2004/writer" xmlns:oooc="http://openoffice.org/2004/calc" xmlns:dom="http://www.w3.org/2001/xml-events" xmlns:smil="urn:oasis:names:tc:opendocument:xmlns:smil-compatible:1.0" xmlns:anim="urn:oasis:names:tc:opendocument:xmlns:animation:1.0" xmlns:rpt="http://openoffice.org/2005/report" xmlns:of="urn:oasis:names:tc:opendocument:xmlns:of:1.2" xmlns:xhtml="http://www.w3.org/1999/xhtml" xmlns:grddl="http://www.w3.org/2003/g/data-view#" xmlns:officeooo="http://openoffice.org/2009/office" xmlns:tableooo="http://openoffice.org/2009/table" xmlns:drawooo="http://openoffice.org/2010/draw" xmlns:calcext="urn:org:documentfoundation:names:experimental:calc:xmlns:calcext:1.0" xmlns:loext="urn:org:documentfoundation:names:experimental:office:xmlns:loext:1.0" xmlns:field="urn:openoffice:names:experimental:ooo-ms-interop:xmlns:field:1.0" xmlns:css3t="http://www.w3.org/TR/css3-text/" office:version="1.2">
  <office:font-face-decls>
    <style:font-face style:name="Arial" svg:font-family="Arial"/>
    <style:font-face style:name="Malgun Gothic" svg:font-family="'Malgun Gothic'"/>
    <style:font-face style:name="Noto Sans CJK SC Regular" svg:font-family="'Noto Sans CJK SC Regular'"/>
    <style:font-face style:name="SimSun" svg:font-family="SimSun"/>
    <style:font-face style:name="Verdana" svg:font-family="Verdana"/>
    <style:font-face style:name="Times New Roman" svg:font-family="'Times New Roman'" style:font-family-generic="roman"/>
    <style:font-face style:name="Arial1" svg:font-family="Arial" style:font-family-generic="swiss"/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Times New Roman1" svg:font-family="'Times New Roman'" style:font-family-generic="roman" style:font-pitch="variable"/>
    <style:font-face style:name="DejaVu Sans" svg:font-family="'DejaVu Sans'" style:font-family-generic="system" style:font-pitch="variable"/>
    <style:font-face style:name="Lohit Devanagari" svg:font-family="'Lohit Devanagari'" style:font-family-generic="system" style:font-pitch="variable"/>
    <style:font-face style:name="Noto Sans CJK SC" svg:font-family="'Noto Sans CJK SC'" style:font-family-generic="system" style:font-pitch="variable"/>
  </office:font-face-decls>
  <office:styles>
    <draw:gradient draw:name="Gradient_20_2" draw:display-name="Gradient 2" draw:style="linear" draw:start-color="#ffffff" draw:end-color="#808080" draw:start-intensity="100%" draw:end-intensity="100%" draw:angle="900" draw:border="0%"/>
    <draw:opacity draw:name="msTransGradient_20_1" draw:display-name="msTransGradient 1" draw:style="linear" draw:start="100%" draw:end="54%" draw:angle="900" draw:border="0%"/>
    <draw:opacity draw:name="msTransGradient_20_2" draw:display-name="msTransGradient 2" draw:style="linear" draw:start="100%" draw:end="54%" draw:angle="900" draw:border="0%"/>
    <draw:opacity draw:name="msTransGradient_20_3" draw:display-name="msTransGradient 3" draw:style="linear" draw:start="100%" draw:end="54%" draw:angle="900" draw:border="0%"/>
    <draw:opacity draw:name="msTransGradient_20_4" draw:display-name="msTransGradient 4" draw:style="linear" draw:start="100%" draw:end="54%" draw:angle="900" draw:border="0%"/>
    <draw:marker draw:name="Arrow" svg:viewBox="0 0 20 30" svg:d="M10 0l-10 30h20z"/>
    <style:default-style style:family="graphic">
      <style:graphic-properties svg:stroke-color="#3465a4" draw:fill-color="#729fcf" fo:wrap-option="no-wrap"/>
      <style:paragraph-properties style:text-autospace="ideograph-alpha" style:punctuation-wrap="simple" style:line-break="strict" style:font-independent-line-spacing="false">
        <style:tab-stops/>
      </style:paragraph-properties>
      <style:text-properties style:use-window-font-color="true" style:font-name="Liberation Serif" fo:font-size="24pt" fo:language="en" fo:country="IN" style:font-name-asian="DejaVu Sans" style:font-size-asian="24pt" style:language-asian="zh" style:country-asian="CN" style:font-name-complex="DejaVu Sans" style:font-size-complex="24pt" style:language-complex="hi" style:country-complex="IN"/>
    </style:default-style>
    <style:style style:name="standard" style:family="graphic">
      <style:graphic-properties draw:stroke="solid" svg:stroke-width="0cm" svg:stroke-color="#3465a4" draw:marker-start-width="0.2cm" draw:marker-start-center="false" draw:marker-end-width="0.2cm" draw:marker-end-center="false" draw:fill="solid" draw:fill-color="#729fcf" draw:textarea-horizontal-align="justify" fo:padding-top="0.125cm" fo:padding-bottom="0.125cm" fo:padding-left="0.25cm" fo:padding-right="0.25cm" draw:shadow="hidden" draw:shadow-offset-x="0.2cm" draw:shadow-offset-y="0.2cm" draw:shadow-color="#808080">
        <text:list-style style:name="standard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margin-top="0cm" fo:margin-bottom="0cm" fo:line-height="100%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18pt" fo:font-style="normal" fo:text-shadow="none" style:text-underline-style="none" fo:font-weight="normal" style:letter-kerning="true" style:font-name-asian="Noto Sans CJK SC" style:font-family-asian="'Noto Sans CJK SC'" style:font-family-generic-asian="system" style:font-pitch-asian="variable" style:font-size-asian="18pt" style:font-style-asian="normal" style:font-weight-asian="normal" style:font-name-complex="Lohit Devanagari" style:font-family-complex="'Lohit Devanagari'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/>
    </style:style>
    <style:style style:name="objectwitharrow" style:family="graphic" style:parent-style-name="standard">
      <style:graphic-properties draw:stroke="solid" svg:stroke-width="0.15cm" svg:stroke-color="#000000" draw:marker-start="Arrow" draw:marker-start-width="0.7cm" draw:marker-start-center="true" draw:marker-end-width="0.3cm"/>
    </style:style>
    <style:style style:name="objectwithshadow" style:family="graphic" style:parent-style-name="standard">
      <style:graphic-properties draw:shadow="visible" draw:shadow-offset-x="0.2cm" draw:shadow-offset-y="0.2cm" draw:shadow-color="#808080"/>
    </style:style>
    <style:style style:name="objectwithoutfill" style:family="graphic" style:parent-style-name="standard">
      <style:graphic-properties svg:stroke-color="#000000" draw:fill="none"/>
    </style:style>
    <style:style style:name="Object_20_with_20_no_20_fill_20_and_20_no_20_line" style:display-name="Object with no fill and no line" style:family="graphic" style:parent-style-name="standard">
      <style:graphic-properties draw:stroke="none" draw:fill="none"/>
    </style:style>
    <style:style style:name="text" style:family="graphic" style:parent-style-name="standard">
      <style:graphic-properties draw:stroke="none" draw:fill="none"/>
    </style:style>
    <style:style style:name="textbody" style:family="graphic" style:parent-style-name="standard">
      <style:graphic-properties draw:stroke="none" draw:fill="none"/>
      <style:text-properties fo:font-size="16pt"/>
    </style:style>
    <style:style style:name="textbodyjustfied" style:family="graphic" style:parent-style-name="standard">
      <style:graphic-properties draw:stroke="none" draw:fill="none"/>
      <style:paragraph-properties fo:text-align="justify"/>
    </style:style>
    <style:style style:name="textbodyindent" style:family="graphic" style:parent-style-name="standard">
      <style:graphic-properties draw:stroke="none" draw:fill="none"/>
      <style:paragraph-properties fo:margin-left="0cm" fo:margin-right="0cm" fo:text-indent="0.6cm"/>
    </style:style>
    <style:style style:name="title" style:family="graphic" style:parent-style-name="standard">
      <style:graphic-properties draw:stroke="none" draw:fill="none"/>
      <style:text-properties fo:font-size="44pt"/>
    </style:style>
    <style:style style:name="title1" style:family="graphic" style:parent-style-name="standard">
      <style:graphic-properties draw:stroke="none" draw:fill="solid" draw:fill-color="#008080" draw:shadow="visible" draw:shadow-offset-x="0.2cm" draw:shadow-offset-y="0.2cm" draw:shadow-color="#808080"/>
      <style:paragraph-properties fo:text-align="center"/>
      <style:text-properties fo:font-size="24pt"/>
    </style:style>
    <style:style style:name="title2" style:family="graphic" style:parent-style-name="standard">
      <style:graphic-properties svg:stroke-width="0.05cm" draw:fill-color="#ffcc99" draw:shadow="visible" draw:shadow-offset-x="0.2cm" draw:shadow-offset-y="0.2cm" draw:shadow-color="#808080"/>
      <style:paragraph-properties fo:margin-left="0cm" fo:margin-right="0.2cm" fo:margin-top="0.1cm" fo:margin-bottom="0.1cm" fo:text-align="center" fo:text-indent="0cm"/>
      <style:text-properties fo:font-size="36pt"/>
    </style:style>
    <style:style style:name="headline" style:family="graphic" style:parent-style-name="standard">
      <style:graphic-properties draw:stroke="none" draw:fill="none"/>
      <style:paragraph-properties fo:margin-top="0.42cm" fo:margin-bottom="0.21cm"/>
      <style:text-properties fo:font-size="24pt"/>
    </style:style>
    <style:style style:name="headline1" style:family="graphic" style:parent-style-name="standard">
      <style:graphic-properties draw:stroke="none" draw:fill="none"/>
      <style:paragraph-properties fo:margin-top="0.42cm" fo:margin-bottom="0.21cm"/>
      <style:text-properties fo:font-size="18pt" fo:font-weight="bold"/>
    </style:style>
    <style:style style:name="headline2" style:family="graphic" style:parent-style-name="standard">
      <style:graphic-properties draw:stroke="none" draw:fill="none"/>
      <style:paragraph-properties fo:margin-top="0.42cm" fo:margin-bottom="0.21cm"/>
      <style:text-properties fo:font-size="14pt" fo:font-style="italic" fo:font-weight="bold"/>
    </style:style>
    <style:style style:name="measure" style:family="graphic" style:parent-style-name="standard">
      <style:graphic-properties draw:stroke="solid" svg:stroke-color="#000000" draw:marker-start="Arrow" draw:marker-start-width="0.2cm" draw:marker-end="Arrow" draw:marker-end-width="0.2cm" draw:fill="none" draw:show-unit="true"/>
      <style:text-properties fo:font-size="12pt"/>
    </style:style>
    <style:style style:name="Title_20_Slide-background" style:display-name="Title Slide-background" style:family="presentation">
      <style:graphic-properties draw:stroke="none" draw:fill="solid" draw:fill-color="#ffffff"/>
      <style:text-properties style:letter-kerning="true"/>
    </style:style>
    <style:style style:name="Title_20_Slide-backgroundobjects" style:display-name="Title Slide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Title_20_Slide-notes" style:display-name="Title Slide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0pt" style:font-style-asian="normal" style:font-weight-asian="normal" style:font-name-complex="Lohit Devanagari" style:font-family-complex="'Lohit Devanagari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Title_20_Slide-outline1" style:display-name="Title Slide-outline1" style:family="presentation">
      <style:graphic-properties draw:stroke="none" draw:fill="none" draw:auto-grow-height="false" draw:fit-to-size="shrink-to-fit" style:shrink-to-fit="true">
        <text:list-style style:name="Title_20_Slide-outline1" style:display-name="Title Slide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/>
      <style:text-properties fo:font-variant="normal" fo:text-transform="none" fo:color="#000000" style:text-outline="false" style:text-line-through-style="none" style:text-line-through-type="none" style:text-position="0% 100%" style:font-name="Arial" fo:font-family="Arial" fo:font-size="32pt" fo:letter-spacing="normal" fo:language="en" fo:country="US" fo:font-style="normal" fo:text-shadow="none" style:text-underline-style="none" fo:font-weight="normal" style:letter-kerning="true" fo:background-color="transparent" style:font-name-asian="SimSun" style:font-family-asian="SimSun" style:font-size-asian="32pt" style:language-asian="en" style:country-asian="US" style:font-style-asian="normal" style:font-weight-asian="normal" style:font-name-complex="Lohit Devanagari" style:font-family-complex="'Lohit Devanagari'" style:font-family-generic-complex="system" style:font-pitch-complex="variable" style:font-size-complex="32pt" style:language-complex="en" style:country-complex="US" style:font-style-complex="normal" style:font-weight-complex="normal" style:text-emphasize="none" style:font-relief="none" style:text-overline-style="none" style:text-overline-color="font-color" fo:hyphenate="false"/>
    </style:style>
    <style:style style:name="Title_20_Slide-outline2" style:display-name="Title Slide-outline2" style:family="presentation" style:parent-style-name="Title_20_Slide-outline1">
      <style:paragraph-properties fo:margin-top="0.4cm" fo:margin-bottom="0cm" fo:line-height="100%" fo:text-align="start" style:punctuation-wrap="hanging"/>
      <style:text-properties fo:font-variant="normal" fo:text-transform="none" fo:color="#000000" style:text-line-through-style="none" style:text-line-through-type="none" style:text-position="0% 100%" style:font-name="Arial" fo:font-family="Arial" fo:font-size="24pt" fo:letter-spacing="normal" fo:font-style="normal" style:text-underline-style="none" fo:font-weight="normal" style:font-name-asian="SimSun" style:font-family-asian="SimSun" style:font-size-asian="24pt" style:font-style-asian="normal" style:font-weight-asian="normal" style:font-size-complex="24pt" style:font-style-complex="normal" style:font-weight-complex="normal" fo:hyphenate="false"/>
    </style:style>
    <style:style style:name="Title_20_Slide-outline3" style:display-name="Title Slide-outline3" style:family="presentation" style:parent-style-name="Title_20_Slide-outline2">
      <style:paragraph-properties fo:margin-top="0.3cm" fo:margin-bottom="0cm" fo:line-height="100%" fo:text-align="start" style:punctuation-wrap="hanging"/>
      <style:text-properties fo:font-variant="normal" fo:text-transform="none" fo:color="#000000" style:text-line-through-style="none" style:text-line-through-type="none" style:text-position="0% 100%" style:font-name="Arial" fo:font-family="Arial" fo:font-size="20pt" fo:letter-spacing="normal" fo:font-style="normal" style:text-underline-style="none" fo:font-weight="normal" style:font-name-asian="SimSun" style:font-family-asian="SimSun" style:font-size-asian="20pt" style:font-style-asian="normal" style:font-weight-asian="normal" style:font-size-complex="20pt" style:font-style-complex="normal" style:font-weight-complex="normal" fo:hyphenate="false"/>
    </style:style>
    <style:style style:name="Title_20_Slide-outline4" style:display-name="Title Slide-outline4" style:family="presentation" style:parent-style-name="Title_20_Slide-outline3">
      <style:paragraph-properties fo:margin-top="0.2cm" fo:margin-bottom="0cm" fo:line-height="100%" fo:text-align="start" style:punctuation-wrap="hanging"/>
      <style:text-properties fo:font-variant="normal" fo:text-transform="none" fo:color="#000000" style:text-line-through-style="none" style:text-line-through-type="none" style:text-position="0% 100%" style:font-name="Arial" fo:font-family="Arial" fo:font-size="20pt" fo:letter-spacing="normal" fo:font-style="normal" style:text-underline-style="none" fo:font-weight="normal" style:font-name-asian="SimSun" style:font-family-asian="SimSun" style:font-size-asian="20pt" style:font-style-asian="normal" style:font-weight-asian="normal" style:font-size-complex="20pt" style:font-style-complex="normal" style:font-weight-complex="normal" fo:hyphenate="false"/>
    </style:style>
    <style:style style:name="Title_20_Slide-outline5" style:display-name="Title Slide-outline5" style:family="presentation" style:parent-style-name="Title_20_Slide-outline4">
      <style:paragraph-properties fo:margin-top="0.1cm" fo:margin-bottom="0cm"/>
      <style:text-properties fo:font-size="20pt" style:font-size-asian="20pt" style:font-size-complex="20pt"/>
    </style:style>
    <style:style style:name="Title_20_Slide-outline6" style:display-name="Title Slide-outline6" style:family="presentation" style:parent-style-name="Title_20_Slide-outline5">
      <style:paragraph-properties fo:margin-top="0.1cm" fo:margin-bottom="0cm"/>
      <style:text-properties fo:font-size="20pt" style:font-size-asian="20pt" style:font-size-complex="20pt"/>
    </style:style>
    <style:style style:name="Title_20_Slide-outline7" style:display-name="Title Slide-outline7" style:family="presentation" style:parent-style-name="Title_20_Slide-outline6">
      <style:paragraph-properties fo:margin-top="0.1cm" fo:margin-bottom="0cm"/>
      <style:text-properties fo:font-size="20pt" style:font-size-asian="20pt" style:font-size-complex="20pt"/>
    </style:style>
    <style:style style:name="Title_20_Slide-outline8" style:display-name="Title Slide-outline8" style:family="presentation" style:parent-style-name="Title_20_Slide-outline7">
      <style:paragraph-properties fo:margin-top="0.1cm" fo:margin-bottom="0cm"/>
      <style:text-properties fo:font-size="20pt" style:font-size-asian="20pt" style:font-size-complex="20pt"/>
    </style:style>
    <style:style style:name="Title_20_Slide-outline9" style:display-name="Title Slide-outline9" style:family="presentation" style:parent-style-name="Title_20_Slide-outline8">
      <style:paragraph-properties fo:margin-top="0.1cm" fo:margin-bottom="0cm"/>
      <style:text-properties fo:font-size="20pt" style:font-size-asian="20pt" style:font-size-complex="20pt"/>
    </style:style>
    <style:style style:name="Title_20_Slide-subtitle" style:display-name="Title Slide-subtitle" style:family="presentation">
      <style:graphic-properties draw:stroke="none" draw:fill="none" draw:textarea-vertical-align="middle">
        <text:list-style style:name="Title_20_Slide-subtitle" style:display-name="Title Slide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Title_20_Slide-title" style:display-name="Title Slide-title" style:family="presentation">
      <style:graphic-properties draw:stroke="none" draw:fill="none" draw:textarea-vertical-align="middle">
        <text:list-style style:name="Title_20_Slide-title" style:display-name="Title Slide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line-height="100%" fo:text-align="start" style:punctuation-wrap="hanging"/>
      <style:text-properties fo:font-variant="normal" fo:text-transform="none" fo:color="#000000" style:text-outline="false" style:text-line-through-style="none" style:text-line-through-type="none" style:text-position="0% 100%" style:font-name="Arial" fo:font-family="Arial" fo:font-size="18pt" fo:letter-spacing="normal" fo:language="en" fo:country="US" fo:font-style="normal" fo:text-shadow="none" style:text-underline-style="none" fo:font-weight="normal" style:letter-kerning="true" fo:background-color="transparent" style:font-name-asian="SimSun" style:font-family-asian="SimSun" style:font-size-asian="18pt" style:language-asian="en" style:country-asian="US" style:font-style-asian="normal" style:font-weight-asian="normal" style:font-name-complex="Lohit Devanagari" style:font-family-complex="'Lohit Devanagari'" style:font-family-generic-complex="system" style:font-pitch-complex="variable" style:font-size-complex="18pt" style:language-complex="en" style:country-complex="US" style:font-style-complex="normal" style:font-weight-complex="normal" style:text-emphasize="none" style:font-relief="none" style:text-overline-style="none" style:text-overline-color="font-color" fo:hyphenate="false"/>
    </style:style>
    <style:style style:name="Title_20_and_20_Content-background" style:display-name="Title and Content-background" style:family="presentation">
      <style:graphic-properties draw:stroke="none" draw:fill="solid" draw:fill-color="#ffffff"/>
      <style:text-properties style:letter-kerning="true"/>
    </style:style>
    <style:style style:name="Title_20_and_20_Content-backgroundobjects" style:display-name="Title and Content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Title_20_and_20_Content-notes" style:display-name="Title and Content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0pt" style:font-style-asian="normal" style:font-weight-asian="normal" style:font-name-complex="Lohit Devanagari" style:font-family-complex="'Lohit Devanagari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Title_20_and_20_Content-outline1" style:display-name="Title and Content-outline1" style:family="presentation">
      <style:graphic-properties draw:stroke="none" draw:fill="none" draw:auto-grow-height="false" draw:fit-to-size="shrink-to-fit" style:shrink-to-fit="true">
        <text:list-style style:name="Title_20_and_20_Content-outline1" style:display-name="Title and Content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/>
      <style:text-properties fo:font-variant="normal" fo:text-transform="none" fo:color="#000000" style:text-outline="false" style:text-line-through-style="none" style:text-line-through-type="none" style:text-position="0% 100%" style:font-name="Arial" fo:font-family="Arial" fo:font-size="32pt" fo:letter-spacing="normal" fo:language="en" fo:country="US" fo:font-style="normal" fo:text-shadow="none" style:text-underline-style="none" fo:font-weight="normal" style:letter-kerning="true" fo:background-color="transparent" style:font-name-asian="SimSun" style:font-family-asian="SimSun" style:font-size-asian="32pt" style:language-asian="en" style:country-asian="US" style:font-style-asian="normal" style:font-weight-asian="normal" style:font-name-complex="Lohit Devanagari" style:font-family-complex="'Lohit Devanagari'" style:font-family-generic-complex="system" style:font-pitch-complex="variable" style:font-size-complex="32pt" style:language-complex="en" style:country-complex="US" style:font-style-complex="normal" style:font-weight-complex="normal" style:text-emphasize="none" style:font-relief="none" style:text-overline-style="none" style:text-overline-color="font-color" fo:hyphenate="false"/>
    </style:style>
    <style:style style:name="Title_20_and_20_Content-outline2" style:display-name="Title and Content-outline2" style:family="presentation" style:parent-style-name="Title_20_and_20_Content-outline1">
      <style:paragraph-properties fo:margin-top="0.4cm" fo:margin-bottom="0cm" fo:line-height="100%" fo:text-align="start" style:punctuation-wrap="hanging"/>
      <style:text-properties fo:font-variant="normal" fo:text-transform="none" fo:color="#000000" style:text-line-through-style="none" style:text-line-through-type="none" style:text-position="0% 100%" style:font-name="Arial" fo:font-family="Arial" fo:font-size="24pt" fo:letter-spacing="normal" fo:font-style="normal" style:text-underline-style="none" fo:font-weight="normal" style:font-name-asian="SimSun" style:font-family-asian="SimSun" style:font-size-asian="24pt" style:font-style-asian="normal" style:font-weight-asian="normal" style:font-size-complex="24pt" style:font-style-complex="normal" style:font-weight-complex="normal" fo:hyphenate="false"/>
    </style:style>
    <style:style style:name="Title_20_and_20_Content-outline3" style:display-name="Title and Content-outline3" style:family="presentation" style:parent-style-name="Title_20_and_20_Content-outline2">
      <style:paragraph-properties fo:margin-top="0.3cm" fo:margin-bottom="0cm" fo:line-height="100%" fo:text-align="start" style:punctuation-wrap="hanging"/>
      <style:text-properties fo:font-variant="normal" fo:text-transform="none" fo:color="#000000" style:text-line-through-style="none" style:text-line-through-type="none" style:text-position="0% 100%" style:font-name="Arial" fo:font-family="Arial" fo:font-size="20pt" fo:letter-spacing="normal" fo:font-style="normal" style:text-underline-style="none" fo:font-weight="normal" style:font-name-asian="SimSun" style:font-family-asian="SimSun" style:font-size-asian="20pt" style:font-style-asian="normal" style:font-weight-asian="normal" style:font-size-complex="20pt" style:font-style-complex="normal" style:font-weight-complex="normal" fo:hyphenate="false"/>
    </style:style>
    <style:style style:name="Title_20_and_20_Content-outline4" style:display-name="Title and Content-outline4" style:family="presentation" style:parent-style-name="Title_20_and_20_Content-outline3">
      <style:paragraph-properties fo:margin-top="0.2cm" fo:margin-bottom="0cm" fo:line-height="100%" fo:text-align="start" style:punctuation-wrap="hanging"/>
      <style:text-properties fo:font-variant="normal" fo:text-transform="none" fo:color="#000000" style:text-line-through-style="none" style:text-line-through-type="none" style:text-position="0% 100%" style:font-name="Arial" fo:font-family="Arial" fo:font-size="20pt" fo:letter-spacing="normal" fo:font-style="normal" style:text-underline-style="none" fo:font-weight="normal" style:font-name-asian="SimSun" style:font-family-asian="SimSun" style:font-size-asian="20pt" style:font-style-asian="normal" style:font-weight-asian="normal" style:font-size-complex="20pt" style:font-style-complex="normal" style:font-weight-complex="normal" fo:hyphenate="false"/>
    </style:style>
    <style:style style:name="Title_20_and_20_Content-outline5" style:display-name="Title and Content-outline5" style:family="presentation" style:parent-style-name="Title_20_and_20_Content-outline4">
      <style:paragraph-properties fo:margin-top="0.1cm" fo:margin-bottom="0cm"/>
      <style:text-properties fo:font-size="20pt" style:font-size-asian="20pt" style:font-size-complex="20pt"/>
    </style:style>
    <style:style style:name="Title_20_and_20_Content-outline6" style:display-name="Title and Content-outline6" style:family="presentation" style:parent-style-name="Title_20_and_20_Content-outline5">
      <style:paragraph-properties fo:margin-top="0.1cm" fo:margin-bottom="0cm"/>
      <style:text-properties fo:font-size="20pt" style:font-size-asian="20pt" style:font-size-complex="20pt"/>
    </style:style>
    <style:style style:name="Title_20_and_20_Content-outline7" style:display-name="Title and Content-outline7" style:family="presentation" style:parent-style-name="Title_20_and_20_Content-outline6">
      <style:paragraph-properties fo:margin-top="0.1cm" fo:margin-bottom="0cm"/>
      <style:text-properties fo:font-size="20pt" style:font-size-asian="20pt" style:font-size-complex="20pt"/>
    </style:style>
    <style:style style:name="Title_20_and_20_Content-outline8" style:display-name="Title and Content-outline8" style:family="presentation" style:parent-style-name="Title_20_and_20_Content-outline7">
      <style:paragraph-properties fo:margin-top="0.1cm" fo:margin-bottom="0cm"/>
      <style:text-properties fo:font-size="20pt" style:font-size-asian="20pt" style:font-size-complex="20pt"/>
    </style:style>
    <style:style style:name="Title_20_and_20_Content-outline9" style:display-name="Title and Content-outline9" style:family="presentation" style:parent-style-name="Title_20_and_20_Content-outline8">
      <style:paragraph-properties fo:margin-top="0.1cm" fo:margin-bottom="0cm"/>
      <style:text-properties fo:font-size="20pt" style:font-size-asian="20pt" style:font-size-complex="20pt"/>
    </style:style>
    <style:style style:name="Title_20_and_20_Content-subtitle" style:display-name="Title and Content-subtitle" style:family="presentation">
      <style:graphic-properties draw:stroke="none" draw:fill="none" draw:textarea-vertical-align="middle">
        <text:list-style style:name="Title_20_and_20_Content-subtitle" style:display-name="Title and Content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Title_20_and_20_Content-title" style:display-name="Title and Content-title" style:family="presentation">
      <style:graphic-properties draw:stroke="none" draw:fill="none" draw:textarea-vertical-align="middle">
        <text:list-style style:name="Title_20_and_20_Content-title" style:display-name="Title and Content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line-height="100%" fo:text-align="start" style:punctuation-wrap="hanging"/>
      <style:text-properties fo:font-variant="normal" fo:text-transform="none" fo:color="#000000" style:text-outline="false" style:text-line-through-style="none" style:text-line-through-type="none" style:text-position="0% 100%" style:font-name="Arial" fo:font-family="Arial" fo:font-size="18pt" fo:letter-spacing="normal" fo:language="en" fo:country="US" fo:font-style="normal" fo:text-shadow="none" style:text-underline-style="none" fo:font-weight="normal" style:letter-kerning="true" fo:background-color="transparent" style:font-name-asian="SimSun" style:font-family-asian="SimSun" style:font-size-asian="18pt" style:language-asian="en" style:country-asian="US" style:font-style-asian="normal" style:font-weight-asian="normal" style:font-name-complex="Lohit Devanagari" style:font-family-complex="'Lohit Devanagari'" style:font-family-generic-complex="system" style:font-pitch-complex="variable" style:font-size-complex="18pt" style:language-complex="en" style:country-complex="US" style:font-style-complex="normal" style:font-weight-complex="normal" style:text-emphasize="none" style:font-relief="none" style:text-overline-style="none" style:text-overline-color="font-color" fo:hyphenate="false"/>
    </style:style>
    <style:style style:name="Two_20_Content-background" style:display-name="Two Content-background" style:family="presentation">
      <style:graphic-properties draw:stroke="none" draw:fill="solid" draw:fill-color="#ffffff"/>
      <style:text-properties style:letter-kerning="true"/>
    </style:style>
    <style:style style:name="Two_20_Content-backgroundobjects" style:display-name="Two Content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Two_20_Content-notes" style:display-name="Two Content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0pt" style:font-style-asian="normal" style:font-weight-asian="normal" style:font-name-complex="Lohit Devanagari" style:font-family-complex="'Lohit Devanagari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Two_20_Content-outline1" style:display-name="Two Content-outline1" style:family="presentation">
      <style:graphic-properties draw:stroke="none" draw:fill="none" draw:auto-grow-height="false" draw:fit-to-size="shrink-to-fit" style:shrink-to-fit="true">
        <text:list-style style:name="Two_20_Content-outline1" style:display-name="Two Content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/>
      <style:text-properties fo:font-variant="normal" fo:text-transform="none" fo:color="#000000" style:text-outline="false" style:text-line-through-style="none" style:text-line-through-type="none" style:text-position="0% 100%" style:font-name="Arial" fo:font-family="Arial" fo:font-size="32pt" fo:letter-spacing="normal" fo:language="en" fo:country="US" fo:font-style="normal" fo:text-shadow="none" style:text-underline-style="none" fo:font-weight="normal" style:letter-kerning="true" fo:background-color="transparent" style:font-name-asian="SimSun" style:font-family-asian="SimSun" style:font-size-asian="32pt" style:language-asian="en" style:country-asian="US" style:font-style-asian="normal" style:font-weight-asian="normal" style:font-name-complex="Lohit Devanagari" style:font-family-complex="'Lohit Devanagari'" style:font-family-generic-complex="system" style:font-pitch-complex="variable" style:font-size-complex="32pt" style:language-complex="en" style:country-complex="US" style:font-style-complex="normal" style:font-weight-complex="normal" style:text-emphasize="none" style:font-relief="none" style:text-overline-style="none" style:text-overline-color="font-color" fo:hyphenate="false"/>
    </style:style>
    <style:style style:name="Two_20_Content-outline2" style:display-name="Two Content-outline2" style:family="presentation" style:parent-style-name="Two_20_Content-outline1">
      <style:paragraph-properties fo:margin-top="0.4cm" fo:margin-bottom="0cm" fo:line-height="100%" fo:text-align="start" style:punctuation-wrap="hanging"/>
      <style:text-properties fo:font-variant="normal" fo:text-transform="none" fo:color="#000000" style:text-line-through-style="none" style:text-line-through-type="none" style:text-position="0% 100%" style:font-name="Arial" fo:font-family="Arial" fo:font-size="24pt" fo:letter-spacing="normal" fo:font-style="normal" style:text-underline-style="none" fo:font-weight="normal" style:font-name-asian="SimSun" style:font-family-asian="SimSun" style:font-size-asian="24pt" style:font-style-asian="normal" style:font-weight-asian="normal" style:font-size-complex="24pt" style:font-style-complex="normal" style:font-weight-complex="normal" fo:hyphenate="false"/>
    </style:style>
    <style:style style:name="Two_20_Content-outline3" style:display-name="Two Content-outline3" style:family="presentation" style:parent-style-name="Two_20_Content-outline2">
      <style:paragraph-properties fo:margin-top="0.3cm" fo:margin-bottom="0cm" fo:line-height="100%" fo:text-align="start" style:punctuation-wrap="hanging"/>
      <style:text-properties fo:font-variant="normal" fo:text-transform="none" fo:color="#000000" style:text-line-through-style="none" style:text-line-through-type="none" style:text-position="0% 100%" style:font-name="Arial" fo:font-family="Arial" fo:font-size="20pt" fo:letter-spacing="normal" fo:font-style="normal" style:text-underline-style="none" fo:font-weight="normal" style:font-name-asian="SimSun" style:font-family-asian="SimSun" style:font-size-asian="20pt" style:font-style-asian="normal" style:font-weight-asian="normal" style:font-size-complex="20pt" style:font-style-complex="normal" style:font-weight-complex="normal" fo:hyphenate="false"/>
    </style:style>
    <style:style style:name="Two_20_Content-outline4" style:display-name="Two Content-outline4" style:family="presentation" style:parent-style-name="Two_20_Content-outline3">
      <style:paragraph-properties fo:margin-top="0.2cm" fo:margin-bottom="0cm" fo:line-height="100%" fo:text-align="start" style:punctuation-wrap="hanging"/>
      <style:text-properties fo:font-variant="normal" fo:text-transform="none" fo:color="#000000" style:text-line-through-style="none" style:text-line-through-type="none" style:text-position="0% 100%" style:font-name="Arial" fo:font-family="Arial" fo:font-size="20pt" fo:letter-spacing="normal" fo:font-style="normal" style:text-underline-style="none" fo:font-weight="normal" style:font-name-asian="SimSun" style:font-family-asian="SimSun" style:font-size-asian="20pt" style:font-style-asian="normal" style:font-weight-asian="normal" style:font-size-complex="20pt" style:font-style-complex="normal" style:font-weight-complex="normal" fo:hyphenate="false"/>
    </style:style>
    <style:style style:name="Two_20_Content-outline5" style:display-name="Two Content-outline5" style:family="presentation" style:parent-style-name="Two_20_Content-outline4">
      <style:paragraph-properties fo:margin-top="0.1cm" fo:margin-bottom="0cm"/>
      <style:text-properties fo:font-size="20pt" style:font-size-asian="20pt" style:font-size-complex="20pt"/>
    </style:style>
    <style:style style:name="Two_20_Content-outline6" style:display-name="Two Content-outline6" style:family="presentation" style:parent-style-name="Two_20_Content-outline5">
      <style:paragraph-properties fo:margin-top="0.1cm" fo:margin-bottom="0cm"/>
      <style:text-properties fo:font-size="20pt" style:font-size-asian="20pt" style:font-size-complex="20pt"/>
    </style:style>
    <style:style style:name="Two_20_Content-outline7" style:display-name="Two Content-outline7" style:family="presentation" style:parent-style-name="Two_20_Content-outline6">
      <style:paragraph-properties fo:margin-top="0.1cm" fo:margin-bottom="0cm"/>
      <style:text-properties fo:font-size="20pt" style:font-size-asian="20pt" style:font-size-complex="20pt"/>
    </style:style>
    <style:style style:name="Two_20_Content-outline8" style:display-name="Two Content-outline8" style:family="presentation" style:parent-style-name="Two_20_Content-outline7">
      <style:paragraph-properties fo:margin-top="0.1cm" fo:margin-bottom="0cm"/>
      <style:text-properties fo:font-size="20pt" style:font-size-asian="20pt" style:font-size-complex="20pt"/>
    </style:style>
    <style:style style:name="Two_20_Content-outline9" style:display-name="Two Content-outline9" style:family="presentation" style:parent-style-name="Two_20_Content-outline8">
      <style:paragraph-properties fo:margin-top="0.1cm" fo:margin-bottom="0cm"/>
      <style:text-properties fo:font-size="20pt" style:font-size-asian="20pt" style:font-size-complex="20pt"/>
    </style:style>
    <style:style style:name="Two_20_Content-subtitle" style:display-name="Two Content-subtitle" style:family="presentation">
      <style:graphic-properties draw:stroke="none" draw:fill="none" draw:textarea-vertical-align="middle">
        <text:list-style style:name="Two_20_Content-subtitle" style:display-name="Two Content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Two_20_Content-title" style:display-name="Two Content-title" style:family="presentation">
      <style:graphic-properties draw:stroke="none" draw:fill="none" draw:textarea-vertical-align="middle">
        <text:list-style style:name="Two_20_Content-title" style:display-name="Two Content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line-height="100%" fo:text-align="start" style:punctuation-wrap="hanging"/>
      <style:text-properties fo:font-variant="normal" fo:text-transform="none" fo:color="#000000" style:text-outline="false" style:text-line-through-style="none" style:text-line-through-type="none" style:text-position="0% 100%" style:font-name="Arial" fo:font-family="Arial" fo:font-size="18pt" fo:letter-spacing="normal" fo:language="en" fo:country="US" fo:font-style="normal" fo:text-shadow="none" style:text-underline-style="none" fo:font-weight="normal" style:letter-kerning="true" fo:background-color="transparent" style:font-name-asian="SimSun" style:font-family-asian="SimSun" style:font-size-asian="18pt" style:language-asian="en" style:country-asian="US" style:font-style-asian="normal" style:font-weight-asian="normal" style:font-name-complex="Lohit Devanagari" style:font-family-complex="'Lohit Devanagari'" style:font-family-generic-complex="system" style:font-pitch-complex="variable" style:font-size-complex="18pt" style:language-complex="en" style:country-complex="US" style:font-style-complex="normal" style:font-weight-complex="normal" style:text-emphasize="none" style:font-relief="none" style:text-overline-style="none" style:text-overline-color="font-color" fo:hyphenate="false"/>
    </style:style>
    <style:presentation-page-layout style:name="AL0T26">
      <presentation:placeholder presentation:object="handout" svg:x="2.058cm" svg:y="1.743cm" svg:width="10.556cm" svg:height="-0.233cm"/>
      <presentation:placeholder presentation:object="handout" svg:x="15.414cm" svg:y="1.743cm" svg:width="10.556cm" svg:height="-0.233cm"/>
      <presentation:placeholder presentation:object="handout" svg:x="2.058cm" svg:y="3.612cm" svg:width="10.556cm" svg:height="-0.233cm"/>
      <presentation:placeholder presentation:object="handout" svg:x="15.414cm" svg:y="3.612cm" svg:width="10.556cm" svg:height="-0.233cm"/>
      <presentation:placeholder presentation:object="handout" svg:x="2.058cm" svg:y="5.481cm" svg:width="10.556cm" svg:height="-0.233cm"/>
      <presentation:placeholder presentation:object="handout" svg:x="15.414cm" svg:y="5.481cm" svg:width="10.556cm" svg:height="-0.233cm"/>
    </style:presentation-page-layout>
    <style:presentation-page-layout style:name="AL1T0">
      <presentation:placeholder presentation:object="title" svg:x="2.058cm" svg:y="1.743cm" svg:width="23.912cm" svg:height="3.507cm"/>
      <presentation:placeholder presentation:object="subtitle" svg:x="2.058cm" svg:y="5.838cm" svg:width="23.912cm" svg:height="13.23cm"/>
    </style:presentation-page-layout>
    <style:presentation-page-layout style:name="AL2T11">
      <presentation:placeholder presentation:object="title" svg:x="2.058cm" svg:y="1.743cm" svg:width="23.912cm" svg:height="3.507cm"/>
      <presentation:placeholder presentation:object="object" svg:x="2.058cm" svg:y="5.838cm" svg:width="23.912cm" svg:height="13.23cm"/>
    </style:presentation-page-layout>
    <style:presentation-page-layout style:name="AL3T1">
      <presentation:placeholder presentation:object="title" svg:x="2.058cm" svg:y="1.743cm" svg:width="23.912cm" svg:height="3.507cm"/>
      <presentation:placeholder presentation:object="outline" svg:x="2.058cm" svg:y="5.838cm" svg:width="23.912cm" svg:height="13.23cm"/>
    </style:presentation-page-layout>
    <style:presentation-page-layout style:name="AL4T3">
      <presentation:placeholder presentation:object="title" svg:x="2.058cm" svg:y="1.743cm" svg:width="23.912cm" svg:height="3.507cm"/>
      <presentation:placeholder presentation:object="outline" svg:x="2.058cm" svg:y="5.838cm" svg:width="11.67cm" svg:height="13.23cm"/>
      <presentation:placeholder presentation:object="outline" svg:x="14.311cm" svg:y="5.838cm" svg:width="-0.585cm" svg:height="13.23cm"/>
    </style:presentation-page-layout>
  </office:styles>
  <office:automatic-styles>
    <style:page-layout style:name="PM0">
      <style:page-layout-properties fo:margin-top="0cm" fo:margin-bottom="0cm" fo:margin-left="0cm" fo:margin-right="0cm" fo:page-width="21cm" fo:page-height="29.7cm" style:print-orientation="portrait"/>
    </style:page-layout>
    <style:page-layout style:name="PM1">
      <style:page-layout-properties fo:margin-top="0cm" fo:margin-bottom="0cm" fo:margin-left="0cm" fo:margin-right="0cm" fo:page-width="33.867cm" fo:page-height="19.05cm" style:print-orientation="landscape"/>
    </style:page-layout>
    <style:page-layout style:name="PM2">
      <style:page-layout-properties fo:margin-top="0cm" fo:margin-bottom="0cm" fo:margin-left="0cm" fo:margin-right="0cm" fo:page-width="19.05cm" fo:page-height="25.4cm" style:print-orientation="portrait"/>
    </style:page-layout>
    <style:style style:name="Mdp1" style:family="drawing-page">
      <style:drawing-page-properties draw:background-size="border" draw:fill="solid" draw:fill-color="#ffffff"/>
    </style:style>
    <style:style style:name="Mdp2" style:family="drawing-page">
      <style:drawing-page-properties presentation:display-header="true" presentation:display-footer="true" presentation:display-page-number="false" presentation:display-date-time="true"/>
    </style:style>
    <number:date-style style:name="D1" number:automatic-order="true">
      <number:day number:style="long"/>
      <number:text>.</number:text>
      <number:month number:style="long"/>
      <number:text>.</number:text>
      <number:year number:style="long"/>
    </number:date-style>
    <style:style style:name="Mgr1" style:family="graphic" style:parent-style-name="standard">
      <style:graphic-properties draw:stroke="none" draw:fill="none" draw:fill-color="#ffffff" draw:auto-grow-height="false" fo:min-height="1.485cm"/>
    </style:style>
    <style:style style:name="Mgr2" style:family="graphic" style:parent-style-name="standard">
      <style:graphic-properties draw:stroke="none" draw:fill="none" draw:fill-color="#ffffff" draw:textarea-vertical-align="bottom" draw:auto-grow-height="false" fo:min-height="1.485cm"/>
    </style:style>
    <style:style style:name="Mgr3" style:family="graphic" style:parent-style-name="standard">
      <style:graphic-properties draw:stroke="none" svg:stroke-width="0cm" draw:fill="gradient" draw:fill-gradient-name="Gradient_20_2" draw:opacity-name="msTransGradient_20_1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Mgr4" style:family="graphic" style:parent-style-name="Object_20_with_20_no_20_fill_20_and_20_no_20_line">
      <style:graphic-properties draw:stroke="none" svg:stroke-width="0.026cm" draw:fill="none" draw:textarea-vertical-align="top" draw:auto-grow-height="false" fo:padding-top="0.125cm" fo:padding-bottom="0.125cm" fo:padding-left="0.25cm" fo:padding-right="0.25cm" fo:wrap-option="wrap" draw:color-mode="standard" draw:luminance="0%" draw:contrast="0%" draw:gamma="100%" draw:red="0%" draw:green="0%" draw:blue="0%" fo:clip="rect(0.296cm, 2.934cm, 3.608cm, 0cm)" draw:image-opacity="100%" style:mirror="none"/>
    </style:style>
    <style:style style:name="Mgr5" style:family="graphic" style:parent-style-name="Object_20_with_20_no_20_fill_20_and_20_no_20_line">
      <style:graphic-properties draw:stroke="none" svg:stroke-width="0.026cm" draw:fill="none" draw:textarea-vertical-align="top" draw:auto-grow-height="false" fo:padding-top="0.125cm" fo:padding-bottom="0.125cm" fo:padding-left="0.25cm" fo:padding-right="0.25cm" fo:wrap-option="wrap" draw:color-mode="standard" draw:luminance="0%" draw:contrast="0%" draw:gamma="100%" draw:red="0%" draw:green="0%" draw:blue="0%" fo:clip="rect(0cm, 0.913cm, 2.956cm, 0cm)" draw:image-opacity="100%" style:mirror="none"/>
    </style:style>
    <style:style style:name="Mgr6" style:family="graphic" style:parent-style-name="standard">
      <style:graphic-properties draw:stroke="none" svg:stroke-width="0cm" draw:fill="gradient" draw:fill-gradient-name="Gradient_20_2" draw:opacity-name="msTransGradient_20_2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Mgr7" style:family="graphic" style:parent-style-name="standard">
      <style:graphic-properties draw:stroke="none" svg:stroke-width="0cm" draw:fill="gradient" draw:fill-gradient-name="Gradient_20_2" draw:opacity-name="msTransGradient_20_3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Mgr8" style:family="graphic" style:parent-style-name="standard">
      <style:graphic-properties draw:stroke="none" svg:stroke-width="0cm" draw:fill="gradient" draw:fill-gradient-name="Gradient_20_2" draw:opacity-name="msTransGradient_20_4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Mpr1" style:family="presentation" style:parent-style-name="Title_20_Slide-title">
      <style:graphic-properties draw:stroke="none" svg:stroke-width="0.026cm" draw:fill="none" draw:textarea-vertical-align="middle" draw:auto-grow-height="false" draw:fit-to-size="false" style:shrink-to-fit="false" fo:min-height="3.181cm" fo:padding-top="0.125cm" fo:padding-bottom="0.125cm" fo:padding-left="0.25cm" fo:padding-right="0.25cm" fo:wrap-option="wrap"/>
    </style:style>
    <style:style style:name="Mpr2" style:family="presentation" style:parent-style-name="Title_20_Slide-backgroundobjects">
      <style:graphic-properties draw:stroke="none" svg:stroke-width="0cm" draw:fill="none" draw:fill-color="#ffffff" draw:textarea-vertical-align="top" draw:auto-grow-height="false" draw:fit-to-size="false" style:shrink-to-fit="false" fo:min-height="11.049cm" fo:padding-top="0.127cm" fo:padding-bottom="0.127cm" fo:padding-left="0.254cm" fo:padding-right="0.254cm" fo:wrap-option="wrap"/>
    </style:style>
    <style:style style:name="Mpr3" style:family="presentation" style:parent-style-name="Title_20_Slide-backgroundobjects">
      <style:graphic-properties draw:stroke="none" draw:fill="none" draw:fill-color="#ffffff" draw:auto-grow-height="false" fo:min-height="1.485cm"/>
    </style:style>
    <style:style style:name="Mpr4" style:family="presentation" style:parent-style-name="Title_20_Slide-backgroundobjects">
      <style:graphic-properties draw:stroke="none" draw:fill="none" draw:fill-color="#ffffff" draw:textarea-vertical-align="bottom" draw:auto-grow-height="false" fo:min-height="1.485cm"/>
    </style:style>
    <style:style style:name="Mpr5" style:family="presentation" style:parent-style-name="Title_20_and_20_Content-title">
      <style:graphic-properties draw:stroke="none" svg:stroke-width="0.026cm" draw:fill="none" draw:textarea-vertical-align="middle" draw:auto-grow-height="false" draw:fit-to-size="false" style:shrink-to-fit="false" fo:min-height="3.181cm" fo:padding-top="0.125cm" fo:padding-bottom="0.125cm" fo:padding-left="0.25cm" fo:padding-right="0.25cm" fo:wrap-option="wrap"/>
    </style:style>
    <style:style style:name="Mpr6" style:family="presentation" style:parent-style-name="Title_20_and_20_Content-outline1">
      <style:graphic-properties draw:stroke="none" svg:stroke-width="0.026cm" draw:fill="none" draw:textarea-vertical-align="top" draw:auto-grow-height="false" draw:fit-to-size="false" style:shrink-to-fit="false" fo:min-height="11.049cm" fo:padding-top="0.125cm" fo:padding-bottom="0.125cm" fo:padding-left="0.25cm" fo:padding-right="0.25cm" fo:wrap-option="wrap"/>
    </style:style>
    <style:style style:name="Mpr7" style:family="presentation" style:parent-style-name="Title_20_and_20_Content-backgroundobjects">
      <style:graphic-properties draw:stroke="none" svg:stroke-width="0cm" draw:fill="none" draw:fill-color="#ffffff" draw:textarea-vertical-align="top" draw:auto-grow-height="false" draw:fit-to-size="false" style:shrink-to-fit="false" fo:min-height="11.049cm" fo:padding-top="0.127cm" fo:padding-bottom="0.127cm" fo:padding-left="0.254cm" fo:padding-right="0.254cm" fo:wrap-option="wrap"/>
    </style:style>
    <style:style style:name="Mpr8" style:family="presentation" style:parent-style-name="Title_20_and_20_Content-backgroundobjects">
      <style:graphic-properties draw:stroke="none" draw:fill="none" draw:fill-color="#ffffff" draw:auto-grow-height="false" fo:min-height="1.485cm"/>
    </style:style>
    <style:style style:name="Mpr9" style:family="presentation" style:parent-style-name="Title_20_and_20_Content-backgroundobjects">
      <style:graphic-properties draw:stroke="none" draw:fill="none" draw:fill-color="#ffffff" draw:textarea-vertical-align="bottom" draw:auto-grow-height="false" fo:min-height="1.485cm"/>
    </style:style>
    <style:style style:name="Mpr10" style:family="presentation" style:parent-style-name="Two_20_Content-title">
      <style:graphic-properties draw:stroke="none" svg:stroke-width="0.026cm" draw:fill="none" draw:textarea-vertical-align="middle" draw:auto-grow-height="false" draw:fit-to-size="false" style:shrink-to-fit="false" fo:min-height="3.181cm" fo:padding-top="0.125cm" fo:padding-bottom="0.125cm" fo:padding-left="0.25cm" fo:padding-right="0.25cm" fo:wrap-option="wrap"/>
    </style:style>
    <style:style style:name="Mpr11" style:family="presentation" style:parent-style-name="Two_20_Content-outline1">
      <style:graphic-properties draw:stroke="none" svg:stroke-width="0.026cm" draw:fill="none" draw:textarea-vertical-align="top" draw:auto-grow-height="false" draw:fit-to-size="false" style:shrink-to-fit="false" fo:min-height="11.049cm" fo:padding-top="0.125cm" fo:padding-bottom="0.125cm" fo:padding-left="0.25cm" fo:padding-right="0.25cm" fo:wrap-option="wrap"/>
    </style:style>
    <style:style style:name="Mpr12" style:family="presentation" style:parent-style-name="Two_20_Content-backgroundobjects">
      <style:graphic-properties draw:stroke="none" svg:stroke-width="0cm" draw:fill="none" draw:fill-color="#ffffff" draw:textarea-vertical-align="top" draw:auto-grow-height="false" draw:fit-to-size="false" style:shrink-to-fit="false" fo:min-height="11.049cm" fo:padding-top="0.127cm" fo:padding-bottom="0.127cm" fo:padding-left="0.254cm" fo:padding-right="0.254cm" fo:wrap-option="wrap"/>
    </style:style>
    <style:style style:name="Mpr13" style:family="presentation" style:parent-style-name="Two_20_Content-backgroundobjects">
      <style:graphic-properties draw:stroke="none" draw:fill="none" draw:fill-color="#ffffff" draw:auto-grow-height="false" fo:min-height="1.27cm"/>
    </style:style>
    <style:style style:name="Mpr14" style:family="presentation" style:parent-style-name="Two_20_Content-backgroundobjects">
      <style:graphic-properties draw:stroke="none" draw:fill="none" draw:fill-color="#ffffff" draw:textarea-vertical-align="bottom" draw:auto-grow-height="false" fo:min-height="1.27cm"/>
    </style:style>
    <style:style style:name="MP1" style:family="paragraph">
      <style:text-properties fo:font-size="14pt" style:font-size-asian="14pt" style:font-size-complex="14pt"/>
    </style:style>
    <style:style style:name="MP2" style:family="paragraph">
      <loext:graphic-properties draw:fill="none" draw:fill-color="#ffffff"/>
      <style:text-properties fo:font-size="14pt" style:font-size-asian="14pt" style:font-size-complex="14pt"/>
    </style:style>
    <style:style style:name="MP3" style:family="paragraph">
      <style:paragraph-properties fo:text-align="end"/>
      <style:text-properties fo:font-size="14pt" style:font-size-asian="14pt" style:font-size-complex="14pt"/>
    </style:style>
    <style:style style:name="MP4" style:family="paragraph">
      <loext:graphic-properties draw:fill="none" draw:fill-color="#ffffff"/>
      <style:paragraph-properties fo:text-align="end"/>
      <style:text-properties fo:font-size="14pt" style:font-size-asian="14pt" style:font-size-complex="14pt"/>
    </style:style>
    <style:style style:name="MP5" style:family="paragraph">
      <loext:graphic-properties draw:fill="gradient" draw:fill-gradient-name="Gradient_20_2" draw:opacity-name="msTransGradient_20_1"/>
      <style:paragraph-properties fo:text-align="start" style:font-independent-line-spacing="true"/>
      <style:text-properties fo:font-size="18pt"/>
    </style:style>
    <style:style style:name="MP6" style:family="paragraph">
      <loext:graphic-properties draw:fill="none"/>
      <style:paragraph-properties fo:text-align="start"/>
      <style:text-properties fo:font-size="18pt"/>
    </style:style>
    <style:style style:name="MP7" style:family="paragraph">
      <loext:graphic-properties draw:fill="gradient" draw:fill-gradient-name="Gradient_20_2" draw:opacity-name="msTransGradient_20_2"/>
      <style:paragraph-properties fo:text-align="start" style:font-independent-line-spacing="true"/>
      <style:text-properties fo:font-size="18pt"/>
    </style:style>
    <style:style style:name="MP8" style:family="paragraph">
      <style:paragraph-properties fo:margin-top="0cm" fo:margin-bottom="0cm" fo:line-height="100%" fo:text-align="center" style:writing-mode="lr-tb"/>
    </style:style>
    <style:style style:name="MP9" style:family="paragraph">
      <loext:graphic-properties draw:fill="none"/>
      <style:paragraph-properties fo:text-align="start" style:font-independent-line-spacing="true"/>
      <style:text-properties fo:font-size="36pt"/>
    </style:style>
    <style:style style:name="MP10" style:family="paragraph">
      <style:paragraph-properties fo:margin-left="0cm" fo:margin-right="0cm" fo:margin-top="0cm" fo:margin-bottom="0cm" fo:line-height="100%" fo:text-align="start" fo:text-indent="0cm" style:punctuation-wrap="hanging" style:writing-mode="lr-tb"/>
      <style:text-properties fo:font-size="14pt" style:font-size-asian="14pt" style:font-size-complex="14pt" fo:hyphenate="false"/>
    </style:style>
    <style:style style:name="MP11" style:family="paragraph">
      <loext:graphic-properties draw:fill="none" draw:fill-color="#ffffff"/>
      <style:paragraph-properties fo:text-align="start" style:font-independent-line-spacing="true"/>
      <style:text-properties fo:font-size="14pt" style:font-size-asian="14pt" style:font-size-complex="14pt"/>
    </style:style>
    <style:style style:name="MP12" style:family="paragraph">
      <style:paragraph-properties fo:margin-left="0cm" fo:margin-right="0cm" fo:margin-top="0cm" fo:margin-bottom="0cm" fo:line-height="100%" fo:text-align="end" fo:text-indent="0cm" style:punctuation-wrap="hanging" style:writing-mode="lr-tb"/>
      <style:text-properties fo:font-size="14pt" style:font-size-asian="14pt" style:font-size-complex="14pt" fo:hyphenate="false"/>
    </style:style>
    <style:style style:name="MP13" style:family="paragraph">
      <loext:graphic-properties draw:fill="gradient" draw:fill-gradient-name="Gradient_20_2" draw:opacity-name="msTransGradient_20_3"/>
      <style:paragraph-properties fo:text-align="start" style:font-independent-line-spacing="true"/>
      <style:text-properties fo:font-size="18pt"/>
    </style:style>
    <style:style style:name="MP14" style:family="paragraph">
      <loext:graphic-properties draw:fill="none"/>
      <style:paragraph-properties fo:text-align="start" style:font-independent-line-spacing="true"/>
      <style:text-properties fo:font-size="44pt"/>
    </style:style>
    <style:style style:name="MP15" style:family="paragraph">
      <style:paragraph-properties fo:margin-left="0cm" fo:margin-right="0cm" fo:margin-top="0.226cm" fo:margin-bottom="0cm" fo:line-height="100%" fo:text-align="start" fo:text-indent="0cm" style:writing-mode="lr-tb"/>
    </style:style>
    <style:style style:name="MP16" style:family="paragraph">
      <style:paragraph-properties fo:margin-left="0cm" fo:margin-right="0cm" fo:margin-top="0.198cm" fo:margin-bottom="0cm" fo:line-height="100%" fo:text-align="start" fo:text-indent="0cm" style:writing-mode="lr-tb"/>
    </style:style>
    <style:style style:name="MP17" style:family="paragraph">
      <style:paragraph-properties fo:margin-left="0cm" fo:margin-right="0cm" fo:margin-top="0.169cm" fo:margin-bottom="0cm" fo:line-height="100%" fo:text-align="start" fo:text-indent="0cm" style:writing-mode="lr-tb"/>
    </style:style>
    <style:style style:name="MP18" style:family="paragraph">
      <style:paragraph-properties fo:margin-left="0cm" fo:margin-right="0cm" fo:margin-top="0.141cm" fo:margin-bottom="0cm" fo:line-height="100%" fo:text-align="start" fo:text-indent="0cm" style:writing-mode="lr-tb"/>
    </style:style>
    <style:style style:name="MP19" style:family="paragraph">
      <loext:graphic-properties draw:fill="none"/>
      <style:paragraph-properties fo:text-align="start" style:font-independent-line-spacing="true"/>
      <style:text-properties fo:font-size="32pt"/>
    </style:style>
    <style:style style:name="MP20" style:family="paragraph">
      <loext:graphic-properties draw:fill="gradient" draw:fill-gradient-name="Gradient_20_2" draw:opacity-name="msTransGradient_20_4"/>
      <style:paragraph-properties fo:text-align="start" style:font-independent-line-spacing="true"/>
      <style:text-properties fo:font-size="18pt"/>
    </style:style>
    <style:style style:name="MT1" style:family="text">
      <style:text-properties fo:font-size="14pt" style:font-size-asian="14pt" style:font-size-complex="14pt"/>
    </style:style>
    <style:style style:name="MT2" style:family="text">
      <style:text-properties fo:font-variant="normal" fo:text-transform="none" fo:color="#000000" style:text-line-through-style="none" style:text-line-through-type="none" style:text-position="0% 100%" style:font-name="Arial" fo:font-size="36pt" fo:letter-spacing="normal" fo:font-style="normal" style:text-underline-style="none" fo:font-weight="normal" style:font-name-asian="SimSun" style:font-size-asian="36pt" style:font-style-asian="normal" style:font-weight-asian="normal" style:font-size-complex="36pt" style:font-style-complex="normal" style:font-weight-complex="normal"/>
    </style:style>
    <style:style style:name="MT3" style:family="text">
      <style:text-properties fo:font-variant="normal" fo:text-transform="none" fo:color="#000000" style:text-line-through-style="none" style:text-line-through-type="none" style:text-position="0% 100%" style:font-name="Arial" fo:font-size="14pt" fo:letter-spacing="normal" fo:font-style="normal" style:text-underline-style="none" fo:font-weight="normal" style:font-name-asian="SimSun" style:font-size-asian="14pt" style:font-style-asian="normal" style:font-weight-asian="normal" style:font-size-complex="14pt" style:font-style-complex="normal" style:font-weight-complex="normal"/>
    </style:style>
    <style:style style:name="MT4" style:family="text">
      <style:text-properties fo:font-variant="normal" fo:text-transform="none" fo:color="#000000" style:text-line-through-style="none" style:text-line-through-type="none" style:text-position="0% 100%" style:font-name="Arial" fo:font-size="44pt" fo:letter-spacing="normal" fo:font-style="normal" style:text-underline-style="none" fo:font-weight="normal" style:font-name-asian="SimSun" style:font-size-asian="44pt" style:font-style-asian="normal" style:font-weight-asian="normal" style:font-size-complex="44pt" style:font-style-complex="normal" style:font-weight-complex="normal"/>
    </style:style>
    <style:style style:name="MT5" style:family="text">
      <style:text-properties fo:font-variant="normal" fo:text-transform="none" fo:color="#000000" style:text-line-through-style="none" style:text-line-through-type="none" style:text-position="0% 100%" style:font-name="Arial" fo:font-size="32pt" fo:letter-spacing="normal" fo:font-style="normal" style:text-underline-style="none" fo:font-weight="normal" style:font-name-asian="SimSun" style:font-size-asian="32pt" style:font-style-asian="normal" style:font-weight-asian="normal" style:font-size-complex="32pt" style:font-style-complex="normal" style:font-weight-complex="normal"/>
    </style:style>
    <style:style style:name="MT6" style:family="text">
      <style:text-properties fo:font-variant="normal" fo:text-transform="none" fo:color="#000000" style:text-line-through-style="none" style:text-line-through-type="none" style:text-position="0% 100%" style:font-name="Arial" fo:font-size="28pt" fo:letter-spacing="normal" fo:font-style="normal" style:text-underline-style="none" fo:font-weight="normal" style:font-name-asian="SimSun" style:font-size-asian="28pt" style:font-style-asian="normal" style:font-weight-asian="normal" style:font-size-complex="28pt" style:font-style-complex="normal" style:font-weight-complex="normal"/>
    </style:style>
    <style:style style:name="MT7" style:family="text">
      <style:text-properties fo:font-variant="normal" fo:text-transform="none" fo:color="#000000" style:text-line-through-style="none" style:text-line-through-type="none" style:text-position="0% 100%" style:font-name="Arial" fo:font-size="24pt" fo:letter-spacing="normal" fo:font-style="normal" style:text-underline-style="none" fo:font-weight="normal" style:font-name-asian="SimSun" style:font-size-asian="24pt" style:font-style-asian="normal" style:font-weight-asian="normal" style:font-size-complex="24pt" style:font-style-complex="normal" style:font-weight-complex="normal"/>
    </style:style>
    <style:style style:name="MT8" style:family="text">
      <style:text-properties fo:font-variant="normal" fo:text-transform="none" fo:color="#000000" style:text-line-through-style="none" style:text-line-through-type="none" style:text-position="0% 100%" style:font-name="Arial" fo:font-size="20pt" fo:letter-spacing="normal" fo:font-style="normal" style:text-underline-style="none" fo:font-weight="normal" style:font-name-asian="SimSun" style:font-size-asian="20pt" style:font-style-asian="normal" style:font-weight-asian="normal" style:font-size-complex="20pt" style:font-style-complex="normal" style:font-weight-complex="normal"/>
    </style:style>
    <text:list-style style:name="ML1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2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3">
      <text:list-level-style-bullet text:level="1" text:bullet-char="●">
        <style:list-level-properties text:space-before="0.3cm" text:min-label-width="0.9cm"/>
        <style:text-properties fo:font-family="StarSymbol" style:use-window-font-color="true" fo:font-size="45%"/>
      </text:list-level-style-bullet>
      <text:list-level-style-bullet text:level="2" text:bullet-char="–">
        <style:list-level-properties text:space-before="1.5cm" text:min-label-width="0.9cm"/>
        <style:text-properties fo:font-family="StarSymbol" style:use-window-font-color="true" fo:font-size="75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4">
      <text:list-level-style-bullet text:level="1" text:bullet-char="•">
        <style:list-level-properties text:space-before="0.001cm" text:min-label-width="0.952cm"/>
        <style:text-properties fo:font-family="StarSymbol" fo:color="#000000" fo:font-size="100%"/>
      </text:list-level-style-bullet>
      <text:list-level-style-bullet text:level="2" text:bullet-char="–">
        <style:list-level-properties text:space-before="1.5cm" text:min-label-width="0.9cm"/>
        <style:text-properties fo:font-family="StarSymbol" style:use-window-font-color="true" fo:font-size="75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5">
      <text:list-level-style-bullet text:level="1" text:bullet-char="•">
        <style:list-level-properties text:space-before="0.001cm" text:min-label-width="0.952cm"/>
        <style:text-properties fo:font-family="StarSymbol" fo:color="#000000" fo:font-size="100%"/>
      </text:list-level-style-bullet>
      <text:list-level-style-bullet text:level="2" text:bullet-char="–">
        <style:list-level-properties text:space-before="1.271cm" text:min-label-width="0.793cm"/>
        <style:text-properties fo:font-family="StarSymbol" fo:color="#000000" fo:font-size="100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6">
      <text:list-level-style-bullet text:level="1" text:bullet-char="•">
        <style:list-level-properties text:space-before="0.001cm" text:min-label-width="0.952cm"/>
        <style:text-properties fo:font-family="StarSymbol" fo:color="#000000" fo:font-size="100%"/>
      </text:list-level-style-bullet>
      <text:list-level-style-bullet text:level="2" text:bullet-char="–">
        <style:list-level-properties text:space-before="1.271cm" text:min-label-width="0.793cm"/>
        <style:text-properties fo:font-family="StarSymbol" fo:color="#000000" fo:font-size="100%"/>
      </text:list-level-style-bullet>
      <text:list-level-style-bullet text:level="3" text:bullet-char="•">
        <style:list-level-properties text:space-before="2.541cm" text:min-label-width="0.634cm"/>
        <style:text-properties fo:font-family="StarSymbol" fo:color="#000000" fo:font-size="100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7">
      <text:list-level-style-bullet text:level="1" text:bullet-char="•">
        <style:list-level-properties text:space-before="0.001cm" text:min-label-width="0.952cm"/>
        <style:text-properties fo:font-family="StarSymbol" fo:color="#000000" fo:font-size="100%"/>
      </text:list-level-style-bullet>
      <text:list-level-style-bullet text:level="2" text:bullet-char="–">
        <style:list-level-properties text:space-before="1.271cm" text:min-label-width="0.793cm"/>
        <style:text-properties fo:font-family="StarSymbol" fo:color="#000000" fo:font-size="100%"/>
      </text:list-level-style-bullet>
      <text:list-level-style-bullet text:level="3" text:bullet-char="•">
        <style:list-level-properties text:space-before="2.541cm" text:min-label-width="0.634cm"/>
        <style:text-properties fo:font-family="StarSymbol" fo:color="#000000" fo:font-size="100%"/>
      </text:list-level-style-bullet>
      <text:list-level-style-bullet text:level="4" text:bullet-char="–">
        <style:list-level-properties text:space-before="3.811cm" text:min-label-width="0.634cm"/>
        <style:text-properties fo:font-family="StarSymbol" fo:color="#000000" fo:font-size="100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8">
      <text:list-level-style-bullet text:level="1" text:bullet-char="•">
        <style:list-level-properties text:space-before="0.001cm" text:min-label-width="0.952cm"/>
        <style:text-properties fo:font-family="StarSymbol" fo:color="#000000" fo:font-size="100%"/>
      </text:list-level-style-bullet>
      <text:list-level-style-bullet text:level="2" text:bullet-char="–">
        <style:list-level-properties text:space-before="1.271cm" text:min-label-width="0.793cm"/>
        <style:text-properties fo:font-family="StarSymbol" fo:color="#000000" fo:font-size="100%"/>
      </text:list-level-style-bullet>
      <text:list-level-style-bullet text:level="3" text:bullet-char="•">
        <style:list-level-properties text:space-before="2.541cm" text:min-label-width="0.634cm"/>
        <style:text-properties fo:font-family="StarSymbol" fo:color="#000000" fo:font-size="100%"/>
      </text:list-level-style-bullet>
      <text:list-level-style-bullet text:level="4" text:bullet-char="–">
        <style:list-level-properties text:space-before="3.811cm" text:min-label-width="0.634cm"/>
        <style:text-properties fo:font-family="StarSymbol" fo:color="#000000" fo:font-size="100%"/>
      </text:list-level-style-bullet>
      <text:list-level-style-bullet text:level="5" text:bullet-char="»">
        <style:list-level-properties text:space-before="5.081cm" text:min-label-width="0.634cm"/>
        <style:text-properties fo:font-family="StarSymbol" fo:color="#000000" fo:font-size="100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</office:automatic-styles>
  <office:master-styles>
    <draw:layer-set>
      <draw:layer draw:name="layout"/>
      <draw:layer draw:name="background"/>
      <draw:layer draw:name="backgroundobjects"/>
      <draw:layer draw:name="controls"/>
      <draw:layer draw:name="measurelines"/>
    </draw:layer-set>
    <style:handout-master presentation:presentation-page-layout-name="AL0T26" style:page-layout-name="PM0" draw:style-name="Mdp2">
      <draw:page-thumbnail draw:layer="backgroundobjects" svg:width="8.999cm" svg:height="5.061cm" svg:x="1cm" svg:y="3.742cm"/>
      <draw:page-thumbnail draw:layer="backgroundobjects" svg:width="8.999cm" svg:height="5.061cm" svg:x="1cm" svg:y="12.318cm"/>
      <draw:page-thumbnail draw:layer="backgroundobjects" svg:width="8.999cm" svg:height="5.061cm" svg:x="1cm" svg:y="20.894cm"/>
      <draw:page-thumbnail draw:layer="backgroundobjects" svg:width="8.999cm" svg:height="5.061cm" svg:x="11cm" svg:y="3.742cm"/>
      <draw:page-thumbnail draw:layer="backgroundobjects" svg:width="8.999cm" svg:height="5.061cm" svg:x="11cm" svg:y="12.318cm"/>
      <draw:page-thumbnail draw:layer="backgroundobjects" svg:width="8.999cm" svg:height="5.061cm" svg:x="11cm" svg:y="20.894cm"/>
      <draw:frame draw:style-name="Mgr1" draw:text-style-name="MP2" draw:layer="backgroundobjects" svg:width="9.113cm" svg:height="1.484cm" svg:x="0cm" svg:y="0cm" presentation:class="header">
        <draw:text-box>
          <text:p text:style-name="MP1">
            <text:span text:style-name="MT1">
              <presentation:header/>
            </text:span>
          </text:p>
        </draw:text-box>
      </draw:frame>
      <draw:frame draw:style-name="Mgr1" draw:text-style-name="MP4" draw:layer="backgroundobjects" svg:width="9.113cm" svg:height="1.484cm" svg:x="11.886cm" svg:y="0cm" presentation:class="date-time">
        <draw:text-box>
          <text:p text:style-name="MP3">
            <text:span text:style-name="MT1">
              <presentation:date-time/>
            </text:span>
          </text:p>
        </draw:text-box>
      </draw:frame>
      <draw:frame draw:style-name="Mgr2" draw:text-style-name="MP2" draw:layer="backgroundobjects" svg:width="9.113cm" svg:height="1.484cm" svg:x="0cm" svg:y="28.215cm" presentation:class="footer">
        <draw:text-box>
          <text:p text:style-name="MP1">
            <text:span text:style-name="MT1">
              <presentation:footer/>
            </text:span>
          </text:p>
        </draw:text-box>
      </draw:frame>
      <draw:frame draw:style-name="Mgr2" draw:text-style-name="MP4" draw:layer="backgroundobjects" svg:width="9.113cm" svg:height="1.484cm" svg:x="11.886cm" svg:y="28.215cm" presentation:class="page-number">
        <draw:text-box>
          <text:p text:style-name="MP3">
            <text:span text:style-name="MT1">
              <text:page-number>&lt;number&gt;</text:page-number>
            </text:span>
          </text:p>
        </draw:text-box>
      </draw:frame>
    </style:handout-master>
    <style:master-page style:name="Title_20_Slide" style:display-name="Title Slide" style:page-layout-name="PM1" draw:style-name="Mdp1">
      <draw:custom-shape draw:name="Rectangle 2" draw:style-name="Mgr3" draw:text-style-name="MP5" draw:layer="backgroundobjects" drawooo:display="printer" svg:width="33.866cm" svg:height="2.804cm" svg:x="0.006cm" svg:y="0.926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Picture 3" draw:style-name="Mgr4" draw:text-style-name="MP6" draw:layer="backgroundobjects" drawooo:display="printer" svg:width="12.37cm" svg:height="6.481cm" svg:x="21.472cm" svg:y="12.33cm">
        <draw:image xlink:href="Pictures/10000000000004000000030079B23F6855558251.jpg" xlink:type="simple" xlink:show="embed" xlink:actuate="onLoad">
          <text:p/>
        </draw:image>
      </draw:frame>
      <draw:frame draw:name="Picture 2" draw:style-name="Mgr5" draw:text-style-name="MP6" draw:layer="backgroundobjects" svg:width="33.013cm" svg:height="16.972cm" svg:x="0.664cm" svg:y="1.923cm">
        <draw:image xlink:href="Pictures/10000000000004000000030079B23F6855558251.jpg" xlink:type="simple" xlink:show="embed" xlink:actuate="onLoad">
          <text:p/>
        </draw:image>
      </draw:frame>
      <draw:custom-shape draw:name="Rectangle 7" draw:style-name="Mgr6" draw:text-style-name="MP7" draw:layer="backgroundobjects" svg:width="33.866cm" svg:height="4.197cm" svg:x="0.006cm" svg:y="1.526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Rectangle 8" presentation:style-name="Mpr1" draw:text-style-name="MP9" draw:layer="backgroundobjects" svg:width="28.786cm" svg:height="4.082cm" svg:x="2.799cm" svg:y="1.724cm" presentation:class="title" presentation:user-transformed="true">
        <draw:text-box>
          <text:p text:style-name="MP8">
            <text:span text:style-name="MT2">Click to edit Master title style</text:span>
          </text:p>
        </draw:text-box>
      </draw:frame>
      <draw:frame draw:name="Rectangle 4" presentation:style-name="Mpr2" draw:text-style-name="MP11" draw:layer="backgroundobjects" svg:width="7.901cm" svg:height="1.322cm" svg:x="1.693cm" svg:y="17.348cm" presentation:class="date-time" presentation:user-transformed="true">
        <draw:text-box>
          <text:p text:style-name="MP10">
            <text:span text:style-name="MT3">
              <text:date style:data-style-name="D1" text:date-value="2022-08-28">28/08/22</text:date>
            </text:span>
          </text:p>
        </draw:text-box>
      </draw:frame>
      <draw:frame draw:name="Rectangle 5" presentation:style-name="Mpr2" draw:text-style-name="MP11" draw:layer="backgroundobjects" svg:width="10.723cm" svg:height="1.322cm" svg:x="11.571cm" svg:y="17.348cm" presentation:class="footer" presentation:user-transformed="true">
        <draw:text-box>
          <text:p/>
        </draw:text-box>
      </draw:frame>
      <draw:frame draw:name="Rectangle 6" presentation:style-name="Mpr2" draw:text-style-name="MP11" draw:layer="backgroundobjects" svg:width="7.901cm" svg:height="1.322cm" svg:x="24.271cm" svg:y="17.348cm" presentation:class="page-number" presentation:user-transformed="true">
        <draw:text-box>
          <text:p text:style-name="MP12">
            <text:span text:style-name="MT3">
              <text:page-number>&lt;number&gt;</text:page-number>
            </text:span>
          </text:p>
        </draw:text-box>
      </draw:frame>
      <draw:frame presentation:style-name="Title_20_Slide-outline1" draw:layer="backgroundobjects" svg:width="30.479cm" svg:height="11.048cm" svg:x="1.693cm" svg:y="4.457cm" presentation:class="outline" presentation:placeholder="true">
        <draw:text-box/>
      </draw:frame>
      <presentation:notes style:page-layout-name="PM2">
        <draw:page-thumbnail presentation:style-name="Title_20_Slide-title" draw:layer="backgroundobjects" svg:width="19.798cm" svg:height="11.136cm" svg:x="0.6cm" svg:y="2.257cm" presentation:class="page"/>
        <draw:frame presentation:style-name="Title_20_Slide-notes" draw:layer="backgroundobjects" svg:width="16.799cm" svg:height="13.364cm" svg:x="2.1cm" svg:y="14.107cm" presentation:class="notes" presentation:placeholder="true">
          <draw:text-box/>
        </draw:frame>
        <draw:frame presentation:style-name="Mpr3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3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4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4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&lt;number&gt;</text:page-number>
              </text:span>
            </text:p>
          </draw:text-box>
        </draw:frame>
      </presentation:notes>
    </style:master-page>
    <style:master-page style:name="Title_20_and_20_Content" style:display-name="Title and Content" style:page-layout-name="PM1" draw:style-name="Mdp1">
      <draw:custom-shape draw:name="Rectangle 2" draw:style-name="Mgr7" draw:text-style-name="MP13" draw:layer="backgroundobjects" svg:width="33.866cm" svg:height="2.804cm" svg:x="0.006cm" svg:y="0.926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Picture 3" draw:style-name="Mgr4" draw:text-style-name="MP6" draw:layer="backgroundobjects" svg:width="12.37cm" svg:height="6.481cm" svg:x="21.472cm" svg:y="12.33cm">
        <draw:image xlink:href="Pictures/10000000000004000000030079B23F6855558251.jpg" xlink:type="simple" xlink:show="embed" xlink:actuate="onLoad">
          <text:p/>
        </draw:image>
      </draw:frame>
      <draw:frame draw:name="Title 1" presentation:style-name="Mpr5" draw:text-style-name="MP14" draw:layer="backgroundobjects" svg:width="30.479cm" svg:height="3.174cm" svg:x="1.693cm" svg:y="0.763cm" presentation:class="title" presentation:user-transformed="true">
        <draw:text-box>
          <text:p text:style-name="MP8">
            <text:span text:style-name="MT4">Click to edit Master title style</text:span>
          </text:p>
        </draw:text-box>
      </draw:frame>
      <draw:frame draw:name="Content Placeholder 2" presentation:style-name="Mpr6" draw:text-style-name="MP19" draw:layer="backgroundobjects" svg:width="30.479cm" svg:height="12.571cm" svg:x="1.693cm" svg:y="4.445cm" presentation:class="outline" presentation:user-transformed="true">
        <draw:text-box>
          <text:list text:style-name="ML3">
            <text:list-item>
              <text:p text:style-name="MP15">
                <text:span text:style-name="MT5">Click to edit Master text styles</text:span>
              </text:p>
              <text:list>
                <text:list-item>
                  <text:p text:style-name="MP16">
                    <text:span text:style-name="MT6">Second level</text:span>
                  </text:p>
                  <text:list>
                    <text:list-item>
                      <text:p text:style-name="MP17">
                        <text:span text:style-name="MT7">Third level</text:span>
                      </text:p>
                      <text:list>
                        <text:list-item>
                          <text:p text:style-name="MP18">
                            <text:span text:style-name="MT8">Fourth level</text:span>
                          </text:p>
                          <text:list>
                            <text:list-item>
                              <text:p text:style-name="MP18">
                                <text:span text:style-name="MT8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</draw:frame>
      <draw:frame draw:name="Date Placeholder 3" presentation:style-name="Mpr7" draw:text-style-name="MP11" draw:layer="backgroundobjects" svg:width="7.901cm" svg:height="1.322cm" svg:x="1.693cm" svg:y="17.348cm" presentation:class="date-time" presentation:user-transformed="true">
        <draw:text-box>
          <text:p text:style-name="MP10">
            <text:span text:style-name="MT3">
              <text:date style:data-style-name="D1" text:date-value="2022-08-28">28/08/22</text:date>
            </text:span>
          </text:p>
        </draw:text-box>
      </draw:frame>
      <draw:frame draw:name="Footer Placeholder 4" presentation:style-name="Mpr7" draw:text-style-name="MP11" draw:layer="backgroundobjects" svg:width="10.723cm" svg:height="1.322cm" svg:x="11.571cm" svg:y="17.348cm" presentation:class="footer" presentation:user-transformed="true">
        <draw:text-box>
          <text:p/>
        </draw:text-box>
      </draw:frame>
      <draw:frame draw:name="Slide Number Placeholder 5" presentation:style-name="Mpr7" draw:text-style-name="MP11" draw:layer="backgroundobjects" svg:width="7.901cm" svg:height="1.322cm" svg:x="24.271cm" svg:y="17.348cm" presentation:class="page-number" presentation:user-transformed="true">
        <draw:text-box>
          <text:p text:style-name="MP12">
            <text:span text:style-name="MT3">
              <text:page-number>&lt;number&gt;</text:page-number>
            </text:span>
          </text:p>
        </draw:text-box>
      </draw:frame>
      <presentation:notes style:page-layout-name="PM2">
        <draw:page-thumbnail presentation:style-name="Title_20_and_20_Content-title" draw:layer="backgroundobjects" svg:width="19.798cm" svg:height="11.136cm" svg:x="0.6cm" svg:y="2.257cm" presentation:class="page"/>
        <draw:frame presentation:style-name="Title_20_and_20_Content-notes" draw:layer="backgroundobjects" svg:width="16.799cm" svg:height="13.364cm" svg:x="2.1cm" svg:y="14.107cm" presentation:class="notes" presentation:placeholder="true">
          <draw:text-box/>
        </draw:frame>
        <draw:frame presentation:style-name="Mpr8" draw:text-style-name="MP2" draw:layer="backgroundobjects" svg:width="9.113cm" svg:height="1.484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8" draw:text-style-name="MP4" draw:layer="backgroundobjects" svg:width="9.113cm" svg:height="1.484cm" svg:x="11.886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9" draw:text-style-name="MP2" draw:layer="backgroundobjects" svg:width="9.113cm" svg:height="1.484cm" svg:x="0cm" svg:y="28.215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9" draw:text-style-name="MP4" draw:layer="backgroundobjects" svg:width="9.113cm" svg:height="1.484cm" svg:x="11.886cm" svg:y="28.215cm" presentation:class="page-number">
          <draw:text-box>
            <text:p text:style-name="MP3">
              <text:span text:style-name="MT1">
                <text:page-number>&lt;number&gt;</text:page-number>
              </text:span>
            </text:p>
          </draw:text-box>
        </draw:frame>
      </presentation:notes>
    </style:master-page>
    <style:master-page style:name="Two_20_Content" style:display-name="Two Content" style:page-layout-name="PM1" draw:style-name="Mdp1">
      <draw:custom-shape draw:name="Rectangle 2" draw:style-name="Mgr8" draw:text-style-name="MP20" draw:layer="backgroundobjects" svg:width="33.866cm" svg:height="2.804cm" svg:x="0.006cm" svg:y="0.926cm">
        <text:p/>
        <draw:enhanced-geometry draw:mirror-horizontal="false" draw:mirror-vertical="false" svg:viewBox="0 0 0 0" draw:text-areas="0 0 ?f3 ?f2" draw:type="ooxml-rect" draw:enhanced-path="M 0 0 L ?f3 0 ?f3 ?f2 0 ?f2 Z N">
          <draw:equation draw:name="f0" draw:formula="logwidth/2"/>
          <draw:equation draw:name="f1" draw:formula="logheight/2"/>
          <draw:equation draw:name="f2" draw:formula="logheight"/>
          <draw:equation draw:name="f3" draw:formula="logwidth"/>
        </draw:enhanced-geometry>
      </draw:custom-shape>
      <draw:frame draw:name="Picture 3" draw:style-name="Mgr4" draw:text-style-name="MP6" draw:layer="backgroundobjects" svg:width="12.37cm" svg:height="6.481cm" svg:x="21.472cm" svg:y="12.33cm">
        <draw:image xlink:href="Pictures/10000000000004000000030079B23F6855558251.jpg" xlink:type="simple" xlink:show="embed" xlink:actuate="onLoad">
          <text:p/>
        </draw:image>
      </draw:frame>
      <draw:frame draw:name="Title 1" presentation:style-name="Mpr10" draw:text-style-name="MP14" draw:layer="backgroundobjects" svg:width="30.479cm" svg:height="3.174cm" svg:x="1.693cm" svg:y="0.763cm" presentation:class="title" presentation:user-transformed="true">
        <draw:text-box>
          <text:p text:style-name="MP8">
            <text:span text:style-name="MT4">Click to edit Master title style</text:span>
          </text:p>
        </draw:text-box>
      </draw:frame>
      <draw:frame draw:name="Content Placeholder 2" presentation:style-name="Mpr11" draw:text-style-name="MP19" draw:layer="backgroundobjects" svg:width="14.957cm" svg:height="12.571cm" svg:x="1.693cm" svg:y="4.445cm" presentation:class="outline" presentation:user-transformed="true">
        <draw:text-box>
          <text:list text:style-name="ML3">
            <text:list-item>
              <text:p text:style-name="MP15">
                <text:span text:style-name="MT5">Click to edit Master text styles</text:span>
              </text:p>
              <text:list>
                <text:list-item>
                  <text:p text:style-name="MP16">
                    <text:span text:style-name="MT6">Second level</text:span>
                  </text:p>
                  <text:list>
                    <text:list-item>
                      <text:p text:style-name="MP17">
                        <text:span text:style-name="MT7">Third level</text:span>
                      </text:p>
                      <text:list>
                        <text:list-item>
                          <text:p text:style-name="MP18">
                            <text:span text:style-name="MT8">Fourth level</text:span>
                          </text:p>
                          <text:list>
                            <text:list-item>
                              <text:p text:style-name="MP18">
                                <text:span text:style-name="MT8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</draw:frame>
      <draw:frame draw:name="Content Placeholder 3" presentation:style-name="Mpr11" draw:text-style-name="MP19" draw:layer="backgroundobjects" svg:width="14.957cm" svg:height="12.571cm" svg:x="17.216cm" svg:y="4.445cm" presentation:class="outline" presentation:user-transformed="true">
        <draw:text-box>
          <text:list text:style-name="ML4">
            <text:list-item>
              <text:p text:style-name="MP15">
                <text:span text:style-name="MT5">Click to edit Master text styles</text:span>
              </text:p>
            </text:list-item>
          </text:list>
          <text:list text:style-name="ML5">
            <text:list-item>
              <text:list>
                <text:list-item>
                  <text:p text:style-name="MP16">
                    <text:span text:style-name="MT6">Second level</text:span>
                  </text:p>
                </text:list-item>
              </text:list>
            </text:list-item>
          </text:list>
          <text:list text:style-name="ML6">
            <text:list-item>
              <text:list>
                <text:list-item>
                  <text:list>
                    <text:list-item>
                      <text:p text:style-name="MP17">
                        <text:span text:style-name="MT7">Third level</text:span>
                      </text:p>
                    </text:list-item>
                  </text:list>
                </text:list-item>
              </text:list>
            </text:list-item>
          </text:list>
          <text:list text:style-name="ML7">
            <text:list-item>
              <text:list>
                <text:list-item>
                  <text:list>
                    <text:list-item>
                      <text:list>
                        <text:list-item>
                          <text:p text:style-name="MP18">
                            <text:span text:style-name="MT8">Fourth level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ML8">
            <text:list-item>
              <text:list>
                <text:list-item>
                  <text:list>
                    <text:list-item>
                      <text:list>
                        <text:list-item>
                          <text:list>
                            <text:list-item>
                              <text:p text:style-name="MP18">
                                <text:span text:style-name="MT8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</draw:frame>
      <draw:frame draw:name="Date Placeholder 4" presentation:style-name="Mpr12" draw:text-style-name="MP11" draw:layer="backgroundobjects" svg:width="7.901cm" svg:height="1.322cm" svg:x="1.693cm" svg:y="17.348cm" presentation:class="date-time" presentation:user-transformed="true">
        <draw:text-box>
          <text:p text:style-name="MP10">
            <text:span text:style-name="MT3">
              <text:date style:data-style-name="D1" text:date-value="2022-08-28">28/08/22</text:date>
            </text:span>
          </text:p>
        </draw:text-box>
      </draw:frame>
      <draw:frame draw:name="Footer Placeholder 5" presentation:style-name="Mpr12" draw:text-style-name="MP11" draw:layer="backgroundobjects" svg:width="10.723cm" svg:height="1.322cm" svg:x="11.571cm" svg:y="17.348cm" presentation:class="footer" presentation:user-transformed="true">
        <draw:text-box>
          <text:p/>
        </draw:text-box>
      </draw:frame>
      <draw:frame draw:name="Slide Number Placeholder 6" presentation:style-name="Mpr12" draw:text-style-name="MP11" draw:layer="backgroundobjects" svg:width="7.901cm" svg:height="1.322cm" svg:x="24.271cm" svg:y="17.348cm" presentation:class="page-number" presentation:user-transformed="true">
        <draw:text-box>
          <text:p text:style-name="MP12">
            <text:span text:style-name="MT3">
              <text:page-number>&lt;number&gt;</text:page-number>
            </text:span>
          </text:p>
        </draw:text-box>
      </draw:frame>
      <presentation:notes style:page-layout-name="PM2">
        <draw:page-thumbnail presentation:style-name="Two_20_Content-title" draw:layer="backgroundobjects" svg:width="16.932cm" svg:height="9.524cm" svg:x="1.058cm" svg:y="1.93cm" presentation:class="page"/>
        <draw:frame presentation:style-name="Two_20_Content-notes" draw:layer="backgroundobjects" svg:width="15.239cm" svg:height="11.429cm" svg:x="1.905cm" svg:y="12.065cm" presentation:class="notes" presentation:placeholder="true">
          <draw:text-box/>
        </draw:frame>
        <draw:frame presentation:style-name="Mpr13" draw:text-style-name="MP2" draw:layer="backgroundobjects" svg:width="8.266cm" svg:height="1.269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13" draw:text-style-name="MP4" draw:layer="backgroundobjects" svg:width="8.266cm" svg:height="1.269cm" svg:x="10.783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14" draw:text-style-name="MP2" draw:layer="backgroundobjects" svg:width="8.266cm" svg:height="1.269cm" svg:x="0cm" svg:y="24.13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14" draw:text-style-name="MP4" draw:layer="backgroundobjects" svg:width="8.266cm" svg:height="1.269cm" svg:x="10.783cm" svg:y="24.13cm" presentation:class="page-number">
          <draw:text-box>
            <text:p text:style-name="MP3">
              <text:span text:style-name="MT1">
                <text:page-number>&lt;number&gt;</text:page-number>
              </text:span>
            </text:p>
          </draw:text-box>
        </draw:frame>
      </presentation:notes>
    </style:master-page>
  </office:master-styles>
</office:document-styles>
</file>